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1386800" cy="30279975"/>
  <p:notesSz cx="6858000" cy="9144000"/>
  <p:defaultTextStyle>
    <a:defPPr>
      <a:defRPr lang="en-US"/>
    </a:defPPr>
    <a:lvl1pPr marL="0" algn="l" defTabSz="2952323" rtl="0" eaLnBrk="1" latinLnBrk="0" hangingPunct="1">
      <a:defRPr sz="5800" kern="1200">
        <a:solidFill>
          <a:schemeClr val="tx1"/>
        </a:solidFill>
        <a:latin typeface="+mn-lt"/>
        <a:ea typeface="+mn-ea"/>
        <a:cs typeface="+mn-cs"/>
      </a:defRPr>
    </a:lvl1pPr>
    <a:lvl2pPr marL="1476162" algn="l" defTabSz="2952323" rtl="0" eaLnBrk="1" latinLnBrk="0" hangingPunct="1">
      <a:defRPr sz="5800" kern="1200">
        <a:solidFill>
          <a:schemeClr val="tx1"/>
        </a:solidFill>
        <a:latin typeface="+mn-lt"/>
        <a:ea typeface="+mn-ea"/>
        <a:cs typeface="+mn-cs"/>
      </a:defRPr>
    </a:lvl2pPr>
    <a:lvl3pPr marL="2952323" algn="l" defTabSz="2952323" rtl="0" eaLnBrk="1" latinLnBrk="0" hangingPunct="1">
      <a:defRPr sz="5800" kern="1200">
        <a:solidFill>
          <a:schemeClr val="tx1"/>
        </a:solidFill>
        <a:latin typeface="+mn-lt"/>
        <a:ea typeface="+mn-ea"/>
        <a:cs typeface="+mn-cs"/>
      </a:defRPr>
    </a:lvl3pPr>
    <a:lvl4pPr marL="4428485" algn="l" defTabSz="2952323" rtl="0" eaLnBrk="1" latinLnBrk="0" hangingPunct="1">
      <a:defRPr sz="5800" kern="1200">
        <a:solidFill>
          <a:schemeClr val="tx1"/>
        </a:solidFill>
        <a:latin typeface="+mn-lt"/>
        <a:ea typeface="+mn-ea"/>
        <a:cs typeface="+mn-cs"/>
      </a:defRPr>
    </a:lvl4pPr>
    <a:lvl5pPr marL="5904647" algn="l" defTabSz="2952323" rtl="0" eaLnBrk="1" latinLnBrk="0" hangingPunct="1">
      <a:defRPr sz="5800" kern="1200">
        <a:solidFill>
          <a:schemeClr val="tx1"/>
        </a:solidFill>
        <a:latin typeface="+mn-lt"/>
        <a:ea typeface="+mn-ea"/>
        <a:cs typeface="+mn-cs"/>
      </a:defRPr>
    </a:lvl5pPr>
    <a:lvl6pPr marL="7380808" algn="l" defTabSz="2952323" rtl="0" eaLnBrk="1" latinLnBrk="0" hangingPunct="1">
      <a:defRPr sz="5800" kern="1200">
        <a:solidFill>
          <a:schemeClr val="tx1"/>
        </a:solidFill>
        <a:latin typeface="+mn-lt"/>
        <a:ea typeface="+mn-ea"/>
        <a:cs typeface="+mn-cs"/>
      </a:defRPr>
    </a:lvl6pPr>
    <a:lvl7pPr marL="8856970" algn="l" defTabSz="2952323" rtl="0" eaLnBrk="1" latinLnBrk="0" hangingPunct="1">
      <a:defRPr sz="5800" kern="1200">
        <a:solidFill>
          <a:schemeClr val="tx1"/>
        </a:solidFill>
        <a:latin typeface="+mn-lt"/>
        <a:ea typeface="+mn-ea"/>
        <a:cs typeface="+mn-cs"/>
      </a:defRPr>
    </a:lvl7pPr>
    <a:lvl8pPr marL="10333131" algn="l" defTabSz="2952323" rtl="0" eaLnBrk="1" latinLnBrk="0" hangingPunct="1">
      <a:defRPr sz="5800" kern="1200">
        <a:solidFill>
          <a:schemeClr val="tx1"/>
        </a:solidFill>
        <a:latin typeface="+mn-lt"/>
        <a:ea typeface="+mn-ea"/>
        <a:cs typeface="+mn-cs"/>
      </a:defRPr>
    </a:lvl8pPr>
    <a:lvl9pPr marL="11809293" algn="l" defTabSz="2952323" rtl="0" eaLnBrk="1" latinLnBrk="0" hangingPunct="1">
      <a:defRPr sz="5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37">
          <p15:clr>
            <a:srgbClr val="A4A3A4"/>
          </p15:clr>
        </p15:guide>
        <p15:guide id="2" pos="67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943" autoAdjust="0"/>
  </p:normalViewPr>
  <p:slideViewPr>
    <p:cSldViewPr>
      <p:cViewPr>
        <p:scale>
          <a:sx n="60" d="100"/>
          <a:sy n="60" d="100"/>
        </p:scale>
        <p:origin x="-466" y="-7954"/>
      </p:cViewPr>
      <p:guideLst>
        <p:guide orient="horz" pos="9537"/>
        <p:guide pos="673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4010" y="9406420"/>
            <a:ext cx="18178780" cy="6490569"/>
          </a:xfrm>
        </p:spPr>
        <p:txBody>
          <a:bodyPr/>
          <a:lstStyle/>
          <a:p>
            <a:r>
              <a:rPr lang="en-US"/>
              <a:t>Click to edit Master title style</a:t>
            </a:r>
            <a:endParaRPr lang="en-GB"/>
          </a:p>
        </p:txBody>
      </p:sp>
      <p:sp>
        <p:nvSpPr>
          <p:cNvPr id="3" name="Subtitle 2"/>
          <p:cNvSpPr>
            <a:spLocks noGrp="1"/>
          </p:cNvSpPr>
          <p:nvPr>
            <p:ph type="subTitle" idx="1"/>
          </p:nvPr>
        </p:nvSpPr>
        <p:spPr>
          <a:xfrm>
            <a:off x="3208020" y="17158652"/>
            <a:ext cx="14970760" cy="7738216"/>
          </a:xfrm>
        </p:spPr>
        <p:txBody>
          <a:bodyPr/>
          <a:lstStyle>
            <a:lvl1pPr marL="0" indent="0" algn="ctr">
              <a:buNone/>
              <a:defRPr>
                <a:solidFill>
                  <a:schemeClr val="tx1">
                    <a:tint val="75000"/>
                  </a:schemeClr>
                </a:solidFill>
              </a:defRPr>
            </a:lvl1pPr>
            <a:lvl2pPr marL="1476162" indent="0" algn="ctr">
              <a:buNone/>
              <a:defRPr>
                <a:solidFill>
                  <a:schemeClr val="tx1">
                    <a:tint val="75000"/>
                  </a:schemeClr>
                </a:solidFill>
              </a:defRPr>
            </a:lvl2pPr>
            <a:lvl3pPr marL="2952323" indent="0" algn="ctr">
              <a:buNone/>
              <a:defRPr>
                <a:solidFill>
                  <a:schemeClr val="tx1">
                    <a:tint val="75000"/>
                  </a:schemeClr>
                </a:solidFill>
              </a:defRPr>
            </a:lvl3pPr>
            <a:lvl4pPr marL="4428485" indent="0" algn="ctr">
              <a:buNone/>
              <a:defRPr>
                <a:solidFill>
                  <a:schemeClr val="tx1">
                    <a:tint val="75000"/>
                  </a:schemeClr>
                </a:solidFill>
              </a:defRPr>
            </a:lvl4pPr>
            <a:lvl5pPr marL="5904647" indent="0" algn="ctr">
              <a:buNone/>
              <a:defRPr>
                <a:solidFill>
                  <a:schemeClr val="tx1">
                    <a:tint val="75000"/>
                  </a:schemeClr>
                </a:solidFill>
              </a:defRPr>
            </a:lvl5pPr>
            <a:lvl6pPr marL="7380808" indent="0" algn="ctr">
              <a:buNone/>
              <a:defRPr>
                <a:solidFill>
                  <a:schemeClr val="tx1">
                    <a:tint val="75000"/>
                  </a:schemeClr>
                </a:solidFill>
              </a:defRPr>
            </a:lvl6pPr>
            <a:lvl7pPr marL="8856970" indent="0" algn="ctr">
              <a:buNone/>
              <a:defRPr>
                <a:solidFill>
                  <a:schemeClr val="tx1">
                    <a:tint val="75000"/>
                  </a:schemeClr>
                </a:solidFill>
              </a:defRPr>
            </a:lvl7pPr>
            <a:lvl8pPr marL="10333131" indent="0" algn="ctr">
              <a:buNone/>
              <a:defRPr>
                <a:solidFill>
                  <a:schemeClr val="tx1">
                    <a:tint val="75000"/>
                  </a:schemeClr>
                </a:solidFill>
              </a:defRPr>
            </a:lvl8pPr>
            <a:lvl9pPr marL="11809293"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EC361F0-C884-4461-819F-66D6A6A148FC}" type="datetimeFigureOut">
              <a:rPr lang="en-GB" smtClean="0"/>
              <a:pPr/>
              <a:t>15/06/2022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EC361F0-C884-4461-819F-66D6A6A148FC}" type="datetimeFigureOut">
              <a:rPr lang="en-GB" smtClean="0"/>
              <a:pPr/>
              <a:t>15/06/2022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5430" y="1212605"/>
            <a:ext cx="4812030" cy="2583610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069340" y="1212605"/>
            <a:ext cx="14079643" cy="2583610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EC361F0-C884-4461-819F-66D6A6A148FC}" type="datetimeFigureOut">
              <a:rPr lang="en-GB" smtClean="0"/>
              <a:pPr/>
              <a:t>15/06/2022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EC361F0-C884-4461-819F-66D6A6A148FC}" type="datetimeFigureOut">
              <a:rPr lang="en-GB" smtClean="0"/>
              <a:pPr/>
              <a:t>15/06/2022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410" y="19457690"/>
            <a:ext cx="18178780" cy="6013939"/>
          </a:xfrm>
        </p:spPr>
        <p:txBody>
          <a:bodyPr anchor="t"/>
          <a:lstStyle>
            <a:lvl1pPr algn="l">
              <a:defRPr sz="12900" b="1" cap="all"/>
            </a:lvl1pPr>
          </a:lstStyle>
          <a:p>
            <a:r>
              <a:rPr lang="en-US"/>
              <a:t>Click to edit Master title style</a:t>
            </a:r>
            <a:endParaRPr lang="en-GB"/>
          </a:p>
        </p:txBody>
      </p:sp>
      <p:sp>
        <p:nvSpPr>
          <p:cNvPr id="3" name="Text Placeholder 2"/>
          <p:cNvSpPr>
            <a:spLocks noGrp="1"/>
          </p:cNvSpPr>
          <p:nvPr>
            <p:ph type="body" idx="1"/>
          </p:nvPr>
        </p:nvSpPr>
        <p:spPr>
          <a:xfrm>
            <a:off x="1689410" y="12833948"/>
            <a:ext cx="18178780" cy="6623742"/>
          </a:xfrm>
        </p:spPr>
        <p:txBody>
          <a:bodyPr anchor="b"/>
          <a:lstStyle>
            <a:lvl1pPr marL="0" indent="0">
              <a:buNone/>
              <a:defRPr sz="6500">
                <a:solidFill>
                  <a:schemeClr val="tx1">
                    <a:tint val="75000"/>
                  </a:schemeClr>
                </a:solidFill>
              </a:defRPr>
            </a:lvl1pPr>
            <a:lvl2pPr marL="1476162" indent="0">
              <a:buNone/>
              <a:defRPr sz="5800">
                <a:solidFill>
                  <a:schemeClr val="tx1">
                    <a:tint val="75000"/>
                  </a:schemeClr>
                </a:solidFill>
              </a:defRPr>
            </a:lvl2pPr>
            <a:lvl3pPr marL="2952323" indent="0">
              <a:buNone/>
              <a:defRPr sz="5200">
                <a:solidFill>
                  <a:schemeClr val="tx1">
                    <a:tint val="75000"/>
                  </a:schemeClr>
                </a:solidFill>
              </a:defRPr>
            </a:lvl3pPr>
            <a:lvl4pPr marL="4428485" indent="0">
              <a:buNone/>
              <a:defRPr sz="4500">
                <a:solidFill>
                  <a:schemeClr val="tx1">
                    <a:tint val="75000"/>
                  </a:schemeClr>
                </a:solidFill>
              </a:defRPr>
            </a:lvl4pPr>
            <a:lvl5pPr marL="5904647" indent="0">
              <a:buNone/>
              <a:defRPr sz="4500">
                <a:solidFill>
                  <a:schemeClr val="tx1">
                    <a:tint val="75000"/>
                  </a:schemeClr>
                </a:solidFill>
              </a:defRPr>
            </a:lvl5pPr>
            <a:lvl6pPr marL="7380808" indent="0">
              <a:buNone/>
              <a:defRPr sz="4500">
                <a:solidFill>
                  <a:schemeClr val="tx1">
                    <a:tint val="75000"/>
                  </a:schemeClr>
                </a:solidFill>
              </a:defRPr>
            </a:lvl6pPr>
            <a:lvl7pPr marL="8856970" indent="0">
              <a:buNone/>
              <a:defRPr sz="4500">
                <a:solidFill>
                  <a:schemeClr val="tx1">
                    <a:tint val="75000"/>
                  </a:schemeClr>
                </a:solidFill>
              </a:defRPr>
            </a:lvl7pPr>
            <a:lvl8pPr marL="10333131" indent="0">
              <a:buNone/>
              <a:defRPr sz="4500">
                <a:solidFill>
                  <a:schemeClr val="tx1">
                    <a:tint val="75000"/>
                  </a:schemeClr>
                </a:solidFill>
              </a:defRPr>
            </a:lvl8pPr>
            <a:lvl9pPr marL="11809293" indent="0">
              <a:buNone/>
              <a:defRPr sz="45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C361F0-C884-4461-819F-66D6A6A148FC}" type="datetimeFigureOut">
              <a:rPr lang="en-GB" smtClean="0"/>
              <a:pPr/>
              <a:t>15/06/2022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069340" y="7065330"/>
            <a:ext cx="9445837" cy="19983384"/>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10871623" y="7065330"/>
            <a:ext cx="9445837" cy="19983384"/>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EC361F0-C884-4461-819F-66D6A6A148FC}" type="datetimeFigureOut">
              <a:rPr lang="en-GB" smtClean="0"/>
              <a:pPr/>
              <a:t>15/06/2022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1069340" y="6777950"/>
            <a:ext cx="9449551" cy="2824727"/>
          </a:xfrm>
        </p:spPr>
        <p:txBody>
          <a:bodyPr anchor="b"/>
          <a:lstStyle>
            <a:lvl1pPr marL="0" indent="0">
              <a:buNone/>
              <a:defRPr sz="7700" b="1"/>
            </a:lvl1pPr>
            <a:lvl2pPr marL="1476162" indent="0">
              <a:buNone/>
              <a:defRPr sz="6500" b="1"/>
            </a:lvl2pPr>
            <a:lvl3pPr marL="2952323" indent="0">
              <a:buNone/>
              <a:defRPr sz="5800" b="1"/>
            </a:lvl3pPr>
            <a:lvl4pPr marL="4428485" indent="0">
              <a:buNone/>
              <a:defRPr sz="5200" b="1"/>
            </a:lvl4pPr>
            <a:lvl5pPr marL="5904647" indent="0">
              <a:buNone/>
              <a:defRPr sz="5200" b="1"/>
            </a:lvl5pPr>
            <a:lvl6pPr marL="7380808" indent="0">
              <a:buNone/>
              <a:defRPr sz="5200" b="1"/>
            </a:lvl6pPr>
            <a:lvl7pPr marL="8856970" indent="0">
              <a:buNone/>
              <a:defRPr sz="5200" b="1"/>
            </a:lvl7pPr>
            <a:lvl8pPr marL="10333131" indent="0">
              <a:buNone/>
              <a:defRPr sz="5200" b="1"/>
            </a:lvl8pPr>
            <a:lvl9pPr marL="11809293" indent="0">
              <a:buNone/>
              <a:defRPr sz="5200" b="1"/>
            </a:lvl9pPr>
          </a:lstStyle>
          <a:p>
            <a:pPr lvl="0"/>
            <a:r>
              <a:rPr lang="en-US"/>
              <a:t>Click to edit Master text styles</a:t>
            </a:r>
          </a:p>
        </p:txBody>
      </p:sp>
      <p:sp>
        <p:nvSpPr>
          <p:cNvPr id="4" name="Content Placeholder 3"/>
          <p:cNvSpPr>
            <a:spLocks noGrp="1"/>
          </p:cNvSpPr>
          <p:nvPr>
            <p:ph sz="half" idx="2"/>
          </p:nvPr>
        </p:nvSpPr>
        <p:spPr>
          <a:xfrm>
            <a:off x="1069340" y="9602677"/>
            <a:ext cx="9449551" cy="17446034"/>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10864198" y="6777950"/>
            <a:ext cx="9453263" cy="2824727"/>
          </a:xfrm>
        </p:spPr>
        <p:txBody>
          <a:bodyPr anchor="b"/>
          <a:lstStyle>
            <a:lvl1pPr marL="0" indent="0">
              <a:buNone/>
              <a:defRPr sz="7700" b="1"/>
            </a:lvl1pPr>
            <a:lvl2pPr marL="1476162" indent="0">
              <a:buNone/>
              <a:defRPr sz="6500" b="1"/>
            </a:lvl2pPr>
            <a:lvl3pPr marL="2952323" indent="0">
              <a:buNone/>
              <a:defRPr sz="5800" b="1"/>
            </a:lvl3pPr>
            <a:lvl4pPr marL="4428485" indent="0">
              <a:buNone/>
              <a:defRPr sz="5200" b="1"/>
            </a:lvl4pPr>
            <a:lvl5pPr marL="5904647" indent="0">
              <a:buNone/>
              <a:defRPr sz="5200" b="1"/>
            </a:lvl5pPr>
            <a:lvl6pPr marL="7380808" indent="0">
              <a:buNone/>
              <a:defRPr sz="5200" b="1"/>
            </a:lvl6pPr>
            <a:lvl7pPr marL="8856970" indent="0">
              <a:buNone/>
              <a:defRPr sz="5200" b="1"/>
            </a:lvl7pPr>
            <a:lvl8pPr marL="10333131" indent="0">
              <a:buNone/>
              <a:defRPr sz="5200" b="1"/>
            </a:lvl8pPr>
            <a:lvl9pPr marL="11809293" indent="0">
              <a:buNone/>
              <a:defRPr sz="5200" b="1"/>
            </a:lvl9pPr>
          </a:lstStyle>
          <a:p>
            <a:pPr lvl="0"/>
            <a:r>
              <a:rPr lang="en-US"/>
              <a:t>Click to edit Master text styles</a:t>
            </a:r>
          </a:p>
        </p:txBody>
      </p:sp>
      <p:sp>
        <p:nvSpPr>
          <p:cNvPr id="6" name="Content Placeholder 5"/>
          <p:cNvSpPr>
            <a:spLocks noGrp="1"/>
          </p:cNvSpPr>
          <p:nvPr>
            <p:ph sz="quarter" idx="4"/>
          </p:nvPr>
        </p:nvSpPr>
        <p:spPr>
          <a:xfrm>
            <a:off x="10864198" y="9602677"/>
            <a:ext cx="9453263" cy="17446034"/>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EC361F0-C884-4461-819F-66D6A6A148FC}" type="datetimeFigureOut">
              <a:rPr lang="en-GB" smtClean="0"/>
              <a:pPr/>
              <a:t>15/06/2022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EC361F0-C884-4461-819F-66D6A6A148FC}" type="datetimeFigureOut">
              <a:rPr lang="en-GB" smtClean="0"/>
              <a:pPr/>
              <a:t>15/06/2022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C361F0-C884-4461-819F-66D6A6A148FC}" type="datetimeFigureOut">
              <a:rPr lang="en-GB" smtClean="0"/>
              <a:pPr/>
              <a:t>15/06/2022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341" y="1205591"/>
            <a:ext cx="7036110" cy="5130774"/>
          </a:xfrm>
        </p:spPr>
        <p:txBody>
          <a:bodyPr anchor="b"/>
          <a:lstStyle>
            <a:lvl1pPr algn="l">
              <a:defRPr sz="6500" b="1"/>
            </a:lvl1pPr>
          </a:lstStyle>
          <a:p>
            <a:r>
              <a:rPr lang="en-US"/>
              <a:t>Click to edit Master title style</a:t>
            </a:r>
            <a:endParaRPr lang="en-GB"/>
          </a:p>
        </p:txBody>
      </p:sp>
      <p:sp>
        <p:nvSpPr>
          <p:cNvPr id="3" name="Content Placeholder 2"/>
          <p:cNvSpPr>
            <a:spLocks noGrp="1"/>
          </p:cNvSpPr>
          <p:nvPr>
            <p:ph idx="1"/>
          </p:nvPr>
        </p:nvSpPr>
        <p:spPr>
          <a:xfrm>
            <a:off x="8361645" y="1205594"/>
            <a:ext cx="11955815" cy="25843120"/>
          </a:xfrm>
        </p:spPr>
        <p:txBody>
          <a:bodyPr/>
          <a:lstStyle>
            <a:lvl1pPr>
              <a:defRPr sz="10300"/>
            </a:lvl1pPr>
            <a:lvl2pPr>
              <a:defRPr sz="9000"/>
            </a:lvl2pPr>
            <a:lvl3pPr>
              <a:defRPr sz="7700"/>
            </a:lvl3pPr>
            <a:lvl4pPr>
              <a:defRPr sz="6500"/>
            </a:lvl4pPr>
            <a:lvl5pPr>
              <a:defRPr sz="6500"/>
            </a:lvl5pPr>
            <a:lvl6pPr>
              <a:defRPr sz="6500"/>
            </a:lvl6pPr>
            <a:lvl7pPr>
              <a:defRPr sz="6500"/>
            </a:lvl7pPr>
            <a:lvl8pPr>
              <a:defRPr sz="6500"/>
            </a:lvl8pPr>
            <a:lvl9pPr>
              <a:defRPr sz="6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1069341" y="6336367"/>
            <a:ext cx="7036110" cy="20712346"/>
          </a:xfrm>
        </p:spPr>
        <p:txBody>
          <a:bodyPr/>
          <a:lstStyle>
            <a:lvl1pPr marL="0" indent="0">
              <a:buNone/>
              <a:defRPr sz="4500"/>
            </a:lvl1pPr>
            <a:lvl2pPr marL="1476162" indent="0">
              <a:buNone/>
              <a:defRPr sz="3900"/>
            </a:lvl2pPr>
            <a:lvl3pPr marL="2952323" indent="0">
              <a:buNone/>
              <a:defRPr sz="3200"/>
            </a:lvl3pPr>
            <a:lvl4pPr marL="4428485" indent="0">
              <a:buNone/>
              <a:defRPr sz="2900"/>
            </a:lvl4pPr>
            <a:lvl5pPr marL="5904647" indent="0">
              <a:buNone/>
              <a:defRPr sz="2900"/>
            </a:lvl5pPr>
            <a:lvl6pPr marL="7380808" indent="0">
              <a:buNone/>
              <a:defRPr sz="2900"/>
            </a:lvl6pPr>
            <a:lvl7pPr marL="8856970" indent="0">
              <a:buNone/>
              <a:defRPr sz="2900"/>
            </a:lvl7pPr>
            <a:lvl8pPr marL="10333131" indent="0">
              <a:buNone/>
              <a:defRPr sz="2900"/>
            </a:lvl8pPr>
            <a:lvl9pPr marL="11809293" indent="0">
              <a:buNone/>
              <a:defRPr sz="2900"/>
            </a:lvl9pPr>
          </a:lstStyle>
          <a:p>
            <a:pPr lvl="0"/>
            <a:r>
              <a:rPr lang="en-US"/>
              <a:t>Click to edit Master text styles</a:t>
            </a:r>
          </a:p>
        </p:txBody>
      </p:sp>
      <p:sp>
        <p:nvSpPr>
          <p:cNvPr id="5" name="Date Placeholder 4"/>
          <p:cNvSpPr>
            <a:spLocks noGrp="1"/>
          </p:cNvSpPr>
          <p:nvPr>
            <p:ph type="dt" sz="half" idx="10"/>
          </p:nvPr>
        </p:nvSpPr>
        <p:spPr/>
        <p:txBody>
          <a:bodyPr/>
          <a:lstStyle/>
          <a:p>
            <a:fld id="{0EC361F0-C884-4461-819F-66D6A6A148FC}" type="datetimeFigureOut">
              <a:rPr lang="en-GB" smtClean="0"/>
              <a:pPr/>
              <a:t>15/06/2022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962" y="21195982"/>
            <a:ext cx="12832080" cy="2502306"/>
          </a:xfrm>
        </p:spPr>
        <p:txBody>
          <a:bodyPr anchor="b"/>
          <a:lstStyle>
            <a:lvl1pPr algn="l">
              <a:defRPr sz="6500" b="1"/>
            </a:lvl1pPr>
          </a:lstStyle>
          <a:p>
            <a:r>
              <a:rPr lang="en-US"/>
              <a:t>Click to edit Master title style</a:t>
            </a:r>
            <a:endParaRPr lang="en-GB"/>
          </a:p>
        </p:txBody>
      </p:sp>
      <p:sp>
        <p:nvSpPr>
          <p:cNvPr id="3" name="Picture Placeholder 2"/>
          <p:cNvSpPr>
            <a:spLocks noGrp="1"/>
          </p:cNvSpPr>
          <p:nvPr>
            <p:ph type="pic" idx="1"/>
          </p:nvPr>
        </p:nvSpPr>
        <p:spPr>
          <a:xfrm>
            <a:off x="4191962" y="2705572"/>
            <a:ext cx="12832080" cy="18167985"/>
          </a:xfrm>
        </p:spPr>
        <p:txBody>
          <a:bodyPr/>
          <a:lstStyle>
            <a:lvl1pPr marL="0" indent="0">
              <a:buNone/>
              <a:defRPr sz="10300"/>
            </a:lvl1pPr>
            <a:lvl2pPr marL="1476162" indent="0">
              <a:buNone/>
              <a:defRPr sz="9000"/>
            </a:lvl2pPr>
            <a:lvl3pPr marL="2952323" indent="0">
              <a:buNone/>
              <a:defRPr sz="7700"/>
            </a:lvl3pPr>
            <a:lvl4pPr marL="4428485" indent="0">
              <a:buNone/>
              <a:defRPr sz="6500"/>
            </a:lvl4pPr>
            <a:lvl5pPr marL="5904647" indent="0">
              <a:buNone/>
              <a:defRPr sz="6500"/>
            </a:lvl5pPr>
            <a:lvl6pPr marL="7380808" indent="0">
              <a:buNone/>
              <a:defRPr sz="6500"/>
            </a:lvl6pPr>
            <a:lvl7pPr marL="8856970" indent="0">
              <a:buNone/>
              <a:defRPr sz="6500"/>
            </a:lvl7pPr>
            <a:lvl8pPr marL="10333131" indent="0">
              <a:buNone/>
              <a:defRPr sz="6500"/>
            </a:lvl8pPr>
            <a:lvl9pPr marL="11809293" indent="0">
              <a:buNone/>
              <a:defRPr sz="6500"/>
            </a:lvl9pPr>
          </a:lstStyle>
          <a:p>
            <a:endParaRPr lang="en-GB"/>
          </a:p>
        </p:txBody>
      </p:sp>
      <p:sp>
        <p:nvSpPr>
          <p:cNvPr id="4" name="Text Placeholder 3"/>
          <p:cNvSpPr>
            <a:spLocks noGrp="1"/>
          </p:cNvSpPr>
          <p:nvPr>
            <p:ph type="body" sz="half" idx="2"/>
          </p:nvPr>
        </p:nvSpPr>
        <p:spPr>
          <a:xfrm>
            <a:off x="4191962" y="23698288"/>
            <a:ext cx="12832080" cy="3553689"/>
          </a:xfrm>
        </p:spPr>
        <p:txBody>
          <a:bodyPr/>
          <a:lstStyle>
            <a:lvl1pPr marL="0" indent="0">
              <a:buNone/>
              <a:defRPr sz="4500"/>
            </a:lvl1pPr>
            <a:lvl2pPr marL="1476162" indent="0">
              <a:buNone/>
              <a:defRPr sz="3900"/>
            </a:lvl2pPr>
            <a:lvl3pPr marL="2952323" indent="0">
              <a:buNone/>
              <a:defRPr sz="3200"/>
            </a:lvl3pPr>
            <a:lvl4pPr marL="4428485" indent="0">
              <a:buNone/>
              <a:defRPr sz="2900"/>
            </a:lvl4pPr>
            <a:lvl5pPr marL="5904647" indent="0">
              <a:buNone/>
              <a:defRPr sz="2900"/>
            </a:lvl5pPr>
            <a:lvl6pPr marL="7380808" indent="0">
              <a:buNone/>
              <a:defRPr sz="2900"/>
            </a:lvl6pPr>
            <a:lvl7pPr marL="8856970" indent="0">
              <a:buNone/>
              <a:defRPr sz="2900"/>
            </a:lvl7pPr>
            <a:lvl8pPr marL="10333131" indent="0">
              <a:buNone/>
              <a:defRPr sz="2900"/>
            </a:lvl8pPr>
            <a:lvl9pPr marL="11809293" indent="0">
              <a:buNone/>
              <a:defRPr sz="2900"/>
            </a:lvl9pPr>
          </a:lstStyle>
          <a:p>
            <a:pPr lvl="0"/>
            <a:r>
              <a:rPr lang="en-US"/>
              <a:t>Click to edit Master text styles</a:t>
            </a:r>
          </a:p>
        </p:txBody>
      </p:sp>
      <p:sp>
        <p:nvSpPr>
          <p:cNvPr id="5" name="Date Placeholder 4"/>
          <p:cNvSpPr>
            <a:spLocks noGrp="1"/>
          </p:cNvSpPr>
          <p:nvPr>
            <p:ph type="dt" sz="half" idx="10"/>
          </p:nvPr>
        </p:nvSpPr>
        <p:spPr/>
        <p:txBody>
          <a:bodyPr/>
          <a:lstStyle/>
          <a:p>
            <a:fld id="{0EC361F0-C884-4461-819F-66D6A6A148FC}" type="datetimeFigureOut">
              <a:rPr lang="en-GB" smtClean="0"/>
              <a:pPr/>
              <a:t>15/06/2022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340" y="1212603"/>
            <a:ext cx="19248120" cy="5046663"/>
          </a:xfrm>
          <a:prstGeom prst="rect">
            <a:avLst/>
          </a:prstGeom>
        </p:spPr>
        <p:txBody>
          <a:bodyPr vert="horz" lIns="295232" tIns="147616" rIns="295232" bIns="147616"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1069340" y="7065330"/>
            <a:ext cx="19248120" cy="19983384"/>
          </a:xfrm>
          <a:prstGeom prst="rect">
            <a:avLst/>
          </a:prstGeom>
        </p:spPr>
        <p:txBody>
          <a:bodyPr vert="horz" lIns="295232" tIns="147616" rIns="295232" bIns="14761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1069340" y="28065053"/>
            <a:ext cx="4990253" cy="1612128"/>
          </a:xfrm>
          <a:prstGeom prst="rect">
            <a:avLst/>
          </a:prstGeom>
        </p:spPr>
        <p:txBody>
          <a:bodyPr vert="horz" lIns="295232" tIns="147616" rIns="295232" bIns="147616" rtlCol="0" anchor="ctr"/>
          <a:lstStyle>
            <a:lvl1pPr algn="l">
              <a:defRPr sz="3900">
                <a:solidFill>
                  <a:schemeClr val="tx1">
                    <a:tint val="75000"/>
                  </a:schemeClr>
                </a:solidFill>
              </a:defRPr>
            </a:lvl1pPr>
          </a:lstStyle>
          <a:p>
            <a:fld id="{0EC361F0-C884-4461-819F-66D6A6A148FC}" type="datetimeFigureOut">
              <a:rPr lang="en-GB" smtClean="0"/>
              <a:pPr/>
              <a:t>15/06/2022</a:t>
            </a:fld>
            <a:endParaRPr lang="en-GB"/>
          </a:p>
        </p:txBody>
      </p:sp>
      <p:sp>
        <p:nvSpPr>
          <p:cNvPr id="5" name="Footer Placeholder 4"/>
          <p:cNvSpPr>
            <a:spLocks noGrp="1"/>
          </p:cNvSpPr>
          <p:nvPr>
            <p:ph type="ftr" sz="quarter" idx="3"/>
          </p:nvPr>
        </p:nvSpPr>
        <p:spPr>
          <a:xfrm>
            <a:off x="7307157" y="28065053"/>
            <a:ext cx="6772487" cy="1612128"/>
          </a:xfrm>
          <a:prstGeom prst="rect">
            <a:avLst/>
          </a:prstGeom>
        </p:spPr>
        <p:txBody>
          <a:bodyPr vert="horz" lIns="295232" tIns="147616" rIns="295232" bIns="147616" rtlCol="0" anchor="ctr"/>
          <a:lstStyle>
            <a:lvl1pPr algn="ctr">
              <a:defRPr sz="3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327207" y="28065053"/>
            <a:ext cx="4990253" cy="1612128"/>
          </a:xfrm>
          <a:prstGeom prst="rect">
            <a:avLst/>
          </a:prstGeom>
        </p:spPr>
        <p:txBody>
          <a:bodyPr vert="horz" lIns="295232" tIns="147616" rIns="295232" bIns="147616" rtlCol="0" anchor="ctr"/>
          <a:lstStyle>
            <a:lvl1pPr algn="r">
              <a:defRPr sz="3900">
                <a:solidFill>
                  <a:schemeClr val="tx1">
                    <a:tint val="75000"/>
                  </a:schemeClr>
                </a:solidFill>
              </a:defRPr>
            </a:lvl1pPr>
          </a:lstStyle>
          <a:p>
            <a:fld id="{B83949E1-0D25-4E06-9B23-503CBABBFB4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952323" rtl="0" eaLnBrk="1" latinLnBrk="0" hangingPunct="1">
        <a:spcBef>
          <a:spcPct val="0"/>
        </a:spcBef>
        <a:buNone/>
        <a:defRPr sz="14200" kern="1200">
          <a:solidFill>
            <a:schemeClr val="tx1"/>
          </a:solidFill>
          <a:latin typeface="+mj-lt"/>
          <a:ea typeface="+mj-ea"/>
          <a:cs typeface="+mj-cs"/>
        </a:defRPr>
      </a:lvl1pPr>
    </p:titleStyle>
    <p:bodyStyle>
      <a:lvl1pPr marL="1107121" indent="-1107121" algn="l" defTabSz="2952323" rtl="0" eaLnBrk="1" latinLnBrk="0" hangingPunct="1">
        <a:spcBef>
          <a:spcPct val="20000"/>
        </a:spcBef>
        <a:buFont typeface="Arial" pitchFamily="34" charset="0"/>
        <a:buChar char="•"/>
        <a:defRPr sz="10300" kern="1200">
          <a:solidFill>
            <a:schemeClr val="tx1"/>
          </a:solidFill>
          <a:latin typeface="+mn-lt"/>
          <a:ea typeface="+mn-ea"/>
          <a:cs typeface="+mn-cs"/>
        </a:defRPr>
      </a:lvl1pPr>
      <a:lvl2pPr marL="2398763" indent="-922601" algn="l" defTabSz="2952323" rtl="0" eaLnBrk="1" latinLnBrk="0" hangingPunct="1">
        <a:spcBef>
          <a:spcPct val="20000"/>
        </a:spcBef>
        <a:buFont typeface="Arial" pitchFamily="34" charset="0"/>
        <a:buChar char="–"/>
        <a:defRPr sz="9000" kern="1200">
          <a:solidFill>
            <a:schemeClr val="tx1"/>
          </a:solidFill>
          <a:latin typeface="+mn-lt"/>
          <a:ea typeface="+mn-ea"/>
          <a:cs typeface="+mn-cs"/>
        </a:defRPr>
      </a:lvl2pPr>
      <a:lvl3pPr marL="3690404" indent="-738081" algn="l" defTabSz="2952323" rtl="0" eaLnBrk="1" latinLnBrk="0" hangingPunct="1">
        <a:spcBef>
          <a:spcPct val="20000"/>
        </a:spcBef>
        <a:buFont typeface="Arial" pitchFamily="34" charset="0"/>
        <a:buChar char="•"/>
        <a:defRPr sz="7700" kern="1200">
          <a:solidFill>
            <a:schemeClr val="tx1"/>
          </a:solidFill>
          <a:latin typeface="+mn-lt"/>
          <a:ea typeface="+mn-ea"/>
          <a:cs typeface="+mn-cs"/>
        </a:defRPr>
      </a:lvl3pPr>
      <a:lvl4pPr marL="5166566"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4pPr>
      <a:lvl5pPr marL="6642727"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5pPr>
      <a:lvl6pPr marL="8118889"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6pPr>
      <a:lvl7pPr marL="9595051"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7pPr>
      <a:lvl8pPr marL="11071212"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8pPr>
      <a:lvl9pPr marL="12547374"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9pPr>
    </p:bodyStyle>
    <p:otherStyle>
      <a:defPPr>
        <a:defRPr lang="en-US"/>
      </a:defPPr>
      <a:lvl1pPr marL="0" algn="l" defTabSz="2952323" rtl="0" eaLnBrk="1" latinLnBrk="0" hangingPunct="1">
        <a:defRPr sz="5800" kern="1200">
          <a:solidFill>
            <a:schemeClr val="tx1"/>
          </a:solidFill>
          <a:latin typeface="+mn-lt"/>
          <a:ea typeface="+mn-ea"/>
          <a:cs typeface="+mn-cs"/>
        </a:defRPr>
      </a:lvl1pPr>
      <a:lvl2pPr marL="1476162" algn="l" defTabSz="2952323" rtl="0" eaLnBrk="1" latinLnBrk="0" hangingPunct="1">
        <a:defRPr sz="5800" kern="1200">
          <a:solidFill>
            <a:schemeClr val="tx1"/>
          </a:solidFill>
          <a:latin typeface="+mn-lt"/>
          <a:ea typeface="+mn-ea"/>
          <a:cs typeface="+mn-cs"/>
        </a:defRPr>
      </a:lvl2pPr>
      <a:lvl3pPr marL="2952323" algn="l" defTabSz="2952323" rtl="0" eaLnBrk="1" latinLnBrk="0" hangingPunct="1">
        <a:defRPr sz="5800" kern="1200">
          <a:solidFill>
            <a:schemeClr val="tx1"/>
          </a:solidFill>
          <a:latin typeface="+mn-lt"/>
          <a:ea typeface="+mn-ea"/>
          <a:cs typeface="+mn-cs"/>
        </a:defRPr>
      </a:lvl3pPr>
      <a:lvl4pPr marL="4428485" algn="l" defTabSz="2952323" rtl="0" eaLnBrk="1" latinLnBrk="0" hangingPunct="1">
        <a:defRPr sz="5800" kern="1200">
          <a:solidFill>
            <a:schemeClr val="tx1"/>
          </a:solidFill>
          <a:latin typeface="+mn-lt"/>
          <a:ea typeface="+mn-ea"/>
          <a:cs typeface="+mn-cs"/>
        </a:defRPr>
      </a:lvl4pPr>
      <a:lvl5pPr marL="5904647" algn="l" defTabSz="2952323" rtl="0" eaLnBrk="1" latinLnBrk="0" hangingPunct="1">
        <a:defRPr sz="5800" kern="1200">
          <a:solidFill>
            <a:schemeClr val="tx1"/>
          </a:solidFill>
          <a:latin typeface="+mn-lt"/>
          <a:ea typeface="+mn-ea"/>
          <a:cs typeface="+mn-cs"/>
        </a:defRPr>
      </a:lvl5pPr>
      <a:lvl6pPr marL="7380808" algn="l" defTabSz="2952323" rtl="0" eaLnBrk="1" latinLnBrk="0" hangingPunct="1">
        <a:defRPr sz="5800" kern="1200">
          <a:solidFill>
            <a:schemeClr val="tx1"/>
          </a:solidFill>
          <a:latin typeface="+mn-lt"/>
          <a:ea typeface="+mn-ea"/>
          <a:cs typeface="+mn-cs"/>
        </a:defRPr>
      </a:lvl6pPr>
      <a:lvl7pPr marL="8856970" algn="l" defTabSz="2952323" rtl="0" eaLnBrk="1" latinLnBrk="0" hangingPunct="1">
        <a:defRPr sz="5800" kern="1200">
          <a:solidFill>
            <a:schemeClr val="tx1"/>
          </a:solidFill>
          <a:latin typeface="+mn-lt"/>
          <a:ea typeface="+mn-ea"/>
          <a:cs typeface="+mn-cs"/>
        </a:defRPr>
      </a:lvl7pPr>
      <a:lvl8pPr marL="10333131" algn="l" defTabSz="2952323" rtl="0" eaLnBrk="1" latinLnBrk="0" hangingPunct="1">
        <a:defRPr sz="5800" kern="1200">
          <a:solidFill>
            <a:schemeClr val="tx1"/>
          </a:solidFill>
          <a:latin typeface="+mn-lt"/>
          <a:ea typeface="+mn-ea"/>
          <a:cs typeface="+mn-cs"/>
        </a:defRPr>
      </a:lvl8pPr>
      <a:lvl9pPr marL="11809293" algn="l" defTabSz="2952323"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76576" y="29324370"/>
            <a:ext cx="17929992" cy="461665"/>
          </a:xfrm>
          <a:prstGeom prst="rect">
            <a:avLst/>
          </a:prstGeom>
          <a:noFill/>
        </p:spPr>
        <p:txBody>
          <a:bodyPr wrap="square" rtlCol="0">
            <a:spAutoFit/>
          </a:bodyPr>
          <a:lstStyle/>
          <a:p>
            <a:r>
              <a:rPr lang="en-GB" sz="1200" dirty="0">
                <a:solidFill>
                  <a:schemeClr val="tx1">
                    <a:lumMod val="65000"/>
                    <a:lumOff val="35000"/>
                  </a:schemeClr>
                </a:solidFill>
                <a:latin typeface="Frutiger" pitchFamily="34" charset="0"/>
              </a:rPr>
              <a:t>Clinical research in Southampton is a partnership between University Hospital Southampton NHS Foundation Trust and the University of Southampton, combining clinical and scientific excellence. All of our work is enabled by funding from the National Institute for Health and Care Research (NIHR) either directly or indirectly. This includes support from our NIHR Biomedical Research Centre,  NIHR Clinical Research Facility, NIHR/CRUK Experimental Cancer Medicine Centre, </a:t>
            </a:r>
            <a:r>
              <a:rPr lang="en-GB" sz="1200" dirty="0" err="1">
                <a:solidFill>
                  <a:schemeClr val="tx1">
                    <a:lumMod val="65000"/>
                    <a:lumOff val="35000"/>
                  </a:schemeClr>
                </a:solidFill>
                <a:latin typeface="Frutiger" pitchFamily="34" charset="0"/>
              </a:rPr>
              <a:t>UoS</a:t>
            </a:r>
            <a:r>
              <a:rPr lang="en-GB" sz="1200" dirty="0">
                <a:solidFill>
                  <a:schemeClr val="tx1">
                    <a:lumMod val="65000"/>
                    <a:lumOff val="35000"/>
                  </a:schemeClr>
                </a:solidFill>
                <a:latin typeface="Frutiger" pitchFamily="34" charset="0"/>
              </a:rPr>
              <a:t> Clinical Trials Unit, and resources provided by NIHR Clinical Research Network: Wessex.</a:t>
            </a:r>
          </a:p>
        </p:txBody>
      </p:sp>
      <p:sp>
        <p:nvSpPr>
          <p:cNvPr id="6" name="Rectangle 5"/>
          <p:cNvSpPr/>
          <p:nvPr/>
        </p:nvSpPr>
        <p:spPr>
          <a:xfrm>
            <a:off x="470544" y="29098571"/>
            <a:ext cx="20520000" cy="7200"/>
          </a:xfrm>
          <a:prstGeom prst="rect">
            <a:avLst/>
          </a:prstGeom>
          <a:solidFill>
            <a:srgbClr val="5B98B6"/>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Text&#10;&#10;Description automatically generated">
            <a:extLst>
              <a:ext uri="{FF2B5EF4-FFF2-40B4-BE49-F238E27FC236}">
                <a16:creationId xmlns:a16="http://schemas.microsoft.com/office/drawing/2014/main" id="{0460A882-CDD3-4F99-98A3-DFA942297FF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521122" y="90315"/>
            <a:ext cx="6834572" cy="1668002"/>
          </a:xfrm>
          <a:prstGeom prst="rect">
            <a:avLst/>
          </a:prstGeom>
        </p:spPr>
      </p:pic>
      <p:pic>
        <p:nvPicPr>
          <p:cNvPr id="3" name="Picture 2" descr="Text&#10;&#10;Description automatically generated with medium confidence">
            <a:extLst>
              <a:ext uri="{FF2B5EF4-FFF2-40B4-BE49-F238E27FC236}">
                <a16:creationId xmlns:a16="http://schemas.microsoft.com/office/drawing/2014/main" id="{15CCC4E1-33BD-4730-9EDB-755D71C3E1D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0544" y="29233850"/>
            <a:ext cx="2662016" cy="476361"/>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90</Words>
  <Application>Microsoft Office PowerPoint</Application>
  <PresentationFormat>Custom</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Frutiger</vt:lpstr>
      <vt:lpstr>Office Theme</vt:lpstr>
      <vt:lpstr>PowerPoint Presentation</vt:lpstr>
    </vt:vector>
  </TitlesOfParts>
  <Company>UHS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Patise, Anuchana</dc:creator>
  <cp:lastModifiedBy>Patise, Anuchana</cp:lastModifiedBy>
  <cp:revision>21</cp:revision>
  <dcterms:created xsi:type="dcterms:W3CDTF">2017-03-21T10:39:58Z</dcterms:created>
  <dcterms:modified xsi:type="dcterms:W3CDTF">2022-06-15T18:57:43Z</dcterms:modified>
</cp:coreProperties>
</file>