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0" r:id="rId2"/>
    <p:sldMasterId id="2147483662" r:id="rId3"/>
  </p:sldMasterIdLst>
  <p:notesMasterIdLst>
    <p:notesMasterId r:id="rId13"/>
  </p:notesMasterIdLst>
  <p:handoutMasterIdLst>
    <p:handoutMasterId r:id="rId14"/>
  </p:handoutMasterIdLst>
  <p:sldIdLst>
    <p:sldId id="275" r:id="rId4"/>
    <p:sldId id="274" r:id="rId5"/>
    <p:sldId id="267" r:id="rId6"/>
    <p:sldId id="278" r:id="rId7"/>
    <p:sldId id="277" r:id="rId8"/>
    <p:sldId id="271" r:id="rId9"/>
    <p:sldId id="272" r:id="rId10"/>
    <p:sldId id="273" r:id="rId11"/>
    <p:sldId id="27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98245AAE-FCF9-436F-823A-5DFFB4A4FF61}">
          <p14:sldIdLst>
            <p14:sldId id="275"/>
          </p14:sldIdLst>
        </p14:section>
        <p14:section name="Body (content) Slides" id="{28893BCB-6EC6-463B-930A-7B4BB458DFF3}">
          <p14:sldIdLst>
            <p14:sldId id="274"/>
            <p14:sldId id="267"/>
            <p14:sldId id="278"/>
          </p14:sldIdLst>
        </p14:section>
        <p14:section name="Section separator slides" id="{7F6EF436-402D-43A8-B98E-771C7A9397D5}">
          <p14:sldIdLst>
            <p14:sldId id="277"/>
            <p14:sldId id="271"/>
            <p14:sldId id="272"/>
            <p14:sldId id="273"/>
          </p14:sldIdLst>
        </p14:section>
        <p14:section name="End slide" id="{0C7566CF-420A-4AA2-BE60-E4E603A28B40}">
          <p14:sldIdLst>
            <p14:sldId id="2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EEE3"/>
    <a:srgbClr val="E0DFF1"/>
    <a:srgbClr val="F8DDDB"/>
    <a:srgbClr val="E1EEF0"/>
    <a:srgbClr val="193E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61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C389B64-71C0-A9AC-7487-65595191CBB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F30F54-003B-20A1-82FE-78E180387FF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212D5D-9CC9-4FF4-A459-D1B309E0D132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97E8CD-5E98-7B3A-6A28-61BC1D7B819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66DDF7-A76D-CF9F-D5B0-5DC09E40EF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810A0-3414-44B4-85A9-373C11EA5C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3030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E84149-9E80-4647-A144-6AE2EED311A2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25FD3-47CB-4608-873D-AB6103E0FF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571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B2D7-6178-4392-B6A3-8E8EEF54A189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6AEB-635C-4AE9-9ECA-6B5FE48DC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929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B2D7-6178-4392-B6A3-8E8EEF54A189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6AEB-635C-4AE9-9ECA-6B5FE48DC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545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buClr>
                <a:srgbClr val="EA5D4E"/>
              </a:buClr>
              <a:defRPr sz="3200"/>
            </a:lvl1pPr>
            <a:lvl2pPr>
              <a:buClr>
                <a:srgbClr val="EA5D4E"/>
              </a:buClr>
              <a:defRPr sz="2800"/>
            </a:lvl2pPr>
            <a:lvl3pPr>
              <a:buClr>
                <a:srgbClr val="EA5D4E"/>
              </a:buClr>
              <a:defRPr sz="2400"/>
            </a:lvl3pPr>
            <a:lvl4pPr>
              <a:buClr>
                <a:srgbClr val="EA5D4E"/>
              </a:buClr>
              <a:defRPr sz="2000"/>
            </a:lvl4pPr>
            <a:lvl5pPr>
              <a:buClr>
                <a:srgbClr val="EA5D4E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B2D7-6178-4392-B6A3-8E8EEF54A189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6AEB-635C-4AE9-9ECA-6B5FE48DC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315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B2D7-6178-4392-B6A3-8E8EEF54A189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6AEB-635C-4AE9-9ECA-6B5FE48DC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5759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pen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B2D7-6178-4392-B6A3-8E8EEF54A189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6AEB-635C-4AE9-9ECA-6B5FE48DC812}" type="slidenum">
              <a:rPr lang="en-GB" smtClean="0"/>
              <a:t>‹#›</a:t>
            </a:fld>
            <a:endParaRPr lang="en-GB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1E23927-4570-E611-834A-15F4CB177941}"/>
              </a:ext>
            </a:extLst>
          </p:cNvPr>
          <p:cNvGrpSpPr/>
          <p:nvPr userDrawn="1"/>
        </p:nvGrpSpPr>
        <p:grpSpPr>
          <a:xfrm>
            <a:off x="134645" y="28027"/>
            <a:ext cx="3779374" cy="797595"/>
            <a:chOff x="134645" y="28027"/>
            <a:chExt cx="3779374" cy="79759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844F9E8-0C41-FFDD-653D-D475DE908AE8}"/>
                </a:ext>
              </a:extLst>
            </p:cNvPr>
            <p:cNvSpPr/>
            <p:nvPr userDrawn="1"/>
          </p:nvSpPr>
          <p:spPr>
            <a:xfrm>
              <a:off x="134645" y="28027"/>
              <a:ext cx="3682753" cy="64667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3277C4D1-A925-114D-F1F0-648B4DACC4D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645" y="28027"/>
              <a:ext cx="3779374" cy="7975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700609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B2D7-6178-4392-B6A3-8E8EEF54A189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6AEB-635C-4AE9-9ECA-6B5FE48DC812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5849510-26EA-A338-DF6D-2F30F0B771AB}"/>
              </a:ext>
            </a:extLst>
          </p:cNvPr>
          <p:cNvGrpSpPr/>
          <p:nvPr userDrawn="1"/>
        </p:nvGrpSpPr>
        <p:grpSpPr>
          <a:xfrm>
            <a:off x="134645" y="28027"/>
            <a:ext cx="3779374" cy="797595"/>
            <a:chOff x="134645" y="28027"/>
            <a:chExt cx="3779374" cy="79759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B08437D-8234-639F-FB5E-1DF27A305E70}"/>
                </a:ext>
              </a:extLst>
            </p:cNvPr>
            <p:cNvSpPr/>
            <p:nvPr userDrawn="1"/>
          </p:nvSpPr>
          <p:spPr>
            <a:xfrm>
              <a:off x="134645" y="28027"/>
              <a:ext cx="3682753" cy="64667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9DF8B935-C3CB-C742-CE01-A9D2A0C62F9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645" y="28027"/>
              <a:ext cx="3779374" cy="7975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029462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ark background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Clr>
                <a:srgbClr val="EA5D4E"/>
              </a:buClr>
              <a:buNone/>
              <a:defRPr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buClr>
                <a:srgbClr val="EA5D4E"/>
              </a:buClr>
              <a:defRPr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buClr>
                <a:srgbClr val="EA5D4E"/>
              </a:buClr>
              <a:defRPr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buClr>
                <a:srgbClr val="EA5D4E"/>
              </a:buClr>
              <a:defRPr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buClr>
                <a:srgbClr val="EA5D4E"/>
              </a:buClr>
              <a:defRPr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Main body content here 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B2D7-6178-4392-B6A3-8E8EEF54A189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6AEB-635C-4AE9-9ECA-6B5FE48DC812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84242AD-E2DF-91E4-B1AA-84B7B93303A7}"/>
              </a:ext>
            </a:extLst>
          </p:cNvPr>
          <p:cNvGrpSpPr/>
          <p:nvPr userDrawn="1"/>
        </p:nvGrpSpPr>
        <p:grpSpPr>
          <a:xfrm>
            <a:off x="134645" y="28027"/>
            <a:ext cx="3779374" cy="797595"/>
            <a:chOff x="134645" y="28027"/>
            <a:chExt cx="3779374" cy="79759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40ACE3D-71AF-3133-18B6-7D02E32CCCFE}"/>
                </a:ext>
              </a:extLst>
            </p:cNvPr>
            <p:cNvSpPr/>
            <p:nvPr userDrawn="1"/>
          </p:nvSpPr>
          <p:spPr>
            <a:xfrm>
              <a:off x="134645" y="28027"/>
              <a:ext cx="3682753" cy="64667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3A416927-FDC3-6054-174B-0D9C6DC3F5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645" y="28027"/>
              <a:ext cx="3779374" cy="7975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02846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blue">
    <p:bg>
      <p:bgPr>
        <a:solidFill>
          <a:srgbClr val="E1EE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0AD77F60-C34F-3ED7-829B-CA60A49059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150" y="1215800"/>
            <a:ext cx="9144000" cy="2024063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49324B7-0C1A-474E-8E35-57E124A575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150" y="3440113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7B43629E-3F77-9410-04D1-3918E67C9D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5B899691-06B5-4B57-8CB8-D4CB18DE764E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642A386-D282-6AA5-D120-3D399F0D1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06EE09F-FD22-BF20-D8BC-75E5B2C9F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BECA9BB-461A-4666-B5EF-8ACA605F14CC}" type="slidenum">
              <a:rPr lang="en-GB" smtClean="0"/>
              <a:t>‹#›</a:t>
            </a:fld>
            <a:endParaRPr lang="en-GB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84394F6-6D78-4644-3823-EF20E6D95C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89956">
            <a:off x="59194" y="5004777"/>
            <a:ext cx="1461179" cy="22782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9318FE4-7BFB-4B6B-7D9A-36547CF1A95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9447">
            <a:off x="10246125" y="1295043"/>
            <a:ext cx="1359473" cy="679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187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red">
    <p:bg>
      <p:bgPr>
        <a:solidFill>
          <a:srgbClr val="F8DD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B1DD523D-5880-1D58-43D3-7D93303C1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150" y="1215800"/>
            <a:ext cx="9144000" cy="2024063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EA953A9E-A846-95C8-5769-8711980E05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150" y="3440113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3DB52348-7068-5A75-1B9B-F878B58B13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5B899691-06B5-4B57-8CB8-D4CB18DE764E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9B1BFB3B-0BA1-B1A0-6739-9C1DC2FE3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1C0216CB-7439-7899-1356-FA649EC81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BECA9BB-461A-4666-B5EF-8ACA605F14CC}" type="slidenum">
              <a:rPr lang="en-GB" smtClean="0"/>
              <a:t>‹#›</a:t>
            </a:fld>
            <a:endParaRPr lang="en-GB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73CD0E11-67A9-336B-BCCD-47C11F3F3E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89956">
            <a:off x="59194" y="5004777"/>
            <a:ext cx="1461179" cy="227825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B904B54-6016-AE2C-596D-006DE70BC5E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2700" y="1215800"/>
            <a:ext cx="1707196" cy="1506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1185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break purple">
    <p:bg>
      <p:bgPr>
        <a:solidFill>
          <a:srgbClr val="E0D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E16FB-2208-264C-95CF-B21A713C9D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150" y="1215800"/>
            <a:ext cx="9144000" cy="2024063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AF8DC2-1E7A-C4C1-C524-3DC1D35020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150" y="3440113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6AE5D5-40E5-44D3-469C-AD1FEE202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99691-06B5-4B57-8CB8-D4CB18DE764E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652D0-4760-31D9-E459-CB6464113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A6676-35ED-EFF3-0E79-6538B595E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A9BB-461A-4666-B5EF-8ACA605F14CC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D2710DC-6C5D-96A9-0D38-EF5FB674BF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89956">
            <a:off x="59194" y="5004777"/>
            <a:ext cx="1461179" cy="22782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7052CCE-60DB-22C5-F075-E068F319988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2700" y="1215800"/>
            <a:ext cx="1707196" cy="1506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1443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break green">
    <p:bg>
      <p:bgPr>
        <a:solidFill>
          <a:srgbClr val="E2EE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E16FB-2208-264C-95CF-B21A713C9D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150" y="1215800"/>
            <a:ext cx="9144000" cy="2024063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AF8DC2-1E7A-C4C1-C524-3DC1D35020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150" y="3440113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6AE5D5-40E5-44D3-469C-AD1FEE202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99691-06B5-4B57-8CB8-D4CB18DE764E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652D0-4760-31D9-E459-CB6464113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A6676-35ED-EFF3-0E79-6538B595E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A9BB-461A-4666-B5EF-8ACA605F14CC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D2710DC-6C5D-96A9-0D38-EF5FB674BF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89956">
            <a:off x="59194" y="5004777"/>
            <a:ext cx="1461179" cy="22782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C657FE-5693-1ED2-7DC7-C192B9B5A0B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227045">
            <a:off x="10235845" y="1169297"/>
            <a:ext cx="1716029" cy="165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544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Clr>
                <a:srgbClr val="EA5D4E"/>
              </a:buClr>
              <a:buNone/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Main body content here 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B2D7-6178-4392-B6A3-8E8EEF54A189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6AEB-635C-4AE9-9ECA-6B5FE48DC812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3B403FE-E1BC-B20E-624B-6E45FA2F4B9E}"/>
              </a:ext>
            </a:extLst>
          </p:cNvPr>
          <p:cNvCxnSpPr/>
          <p:nvPr userDrawn="1"/>
        </p:nvCxnSpPr>
        <p:spPr>
          <a:xfrm>
            <a:off x="412654" y="6179823"/>
            <a:ext cx="11366695" cy="0"/>
          </a:xfrm>
          <a:prstGeom prst="line">
            <a:avLst/>
          </a:prstGeom>
          <a:ln w="25400">
            <a:solidFill>
              <a:srgbClr val="EA5D4E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876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blue">
    <p:bg>
      <p:bgPr>
        <a:solidFill>
          <a:srgbClr val="E1EE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Clr>
                <a:srgbClr val="EA5D4E"/>
              </a:buClr>
              <a:buNone/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Main body content here 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B2D7-6178-4392-B6A3-8E8EEF54A189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6AEB-635C-4AE9-9ECA-6B5FE48DC812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3B403FE-E1BC-B20E-624B-6E45FA2F4B9E}"/>
              </a:ext>
            </a:extLst>
          </p:cNvPr>
          <p:cNvCxnSpPr/>
          <p:nvPr userDrawn="1"/>
        </p:nvCxnSpPr>
        <p:spPr>
          <a:xfrm>
            <a:off x="412654" y="6179823"/>
            <a:ext cx="11366695" cy="0"/>
          </a:xfrm>
          <a:prstGeom prst="line">
            <a:avLst/>
          </a:prstGeom>
          <a:ln w="25400">
            <a:solidFill>
              <a:srgbClr val="EA5D4E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832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red">
    <p:bg>
      <p:bgPr>
        <a:solidFill>
          <a:srgbClr val="F8DD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Clr>
                <a:srgbClr val="EA5D4E"/>
              </a:buClr>
              <a:buNone/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Main body content here 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B2D7-6178-4392-B6A3-8E8EEF54A189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6AEB-635C-4AE9-9ECA-6B5FE48DC812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3B403FE-E1BC-B20E-624B-6E45FA2F4B9E}"/>
              </a:ext>
            </a:extLst>
          </p:cNvPr>
          <p:cNvCxnSpPr/>
          <p:nvPr userDrawn="1"/>
        </p:nvCxnSpPr>
        <p:spPr>
          <a:xfrm>
            <a:off x="412654" y="6179823"/>
            <a:ext cx="11366695" cy="0"/>
          </a:xfrm>
          <a:prstGeom prst="line">
            <a:avLst/>
          </a:prstGeom>
          <a:ln w="25400">
            <a:solidFill>
              <a:srgbClr val="EA5D4E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914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purple">
    <p:bg>
      <p:bgPr>
        <a:solidFill>
          <a:srgbClr val="E0D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Clr>
                <a:srgbClr val="EA5D4E"/>
              </a:buClr>
              <a:buNone/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Main body content here 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B2D7-6178-4392-B6A3-8E8EEF54A189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6AEB-635C-4AE9-9ECA-6B5FE48DC812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3B403FE-E1BC-B20E-624B-6E45FA2F4B9E}"/>
              </a:ext>
            </a:extLst>
          </p:cNvPr>
          <p:cNvCxnSpPr/>
          <p:nvPr userDrawn="1"/>
        </p:nvCxnSpPr>
        <p:spPr>
          <a:xfrm>
            <a:off x="412654" y="6179823"/>
            <a:ext cx="11366695" cy="0"/>
          </a:xfrm>
          <a:prstGeom prst="line">
            <a:avLst/>
          </a:prstGeom>
          <a:ln w="25400">
            <a:solidFill>
              <a:srgbClr val="EA5D4E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614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green">
    <p:bg>
      <p:bgPr>
        <a:solidFill>
          <a:srgbClr val="E2EE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Clr>
                <a:srgbClr val="EA5D4E"/>
              </a:buClr>
              <a:buNone/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Main body content here 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B2D7-6178-4392-B6A3-8E8EEF54A189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6AEB-635C-4AE9-9ECA-6B5FE48DC812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3B403FE-E1BC-B20E-624B-6E45FA2F4B9E}"/>
              </a:ext>
            </a:extLst>
          </p:cNvPr>
          <p:cNvCxnSpPr/>
          <p:nvPr userDrawn="1"/>
        </p:nvCxnSpPr>
        <p:spPr>
          <a:xfrm>
            <a:off x="412654" y="6179823"/>
            <a:ext cx="11366695" cy="0"/>
          </a:xfrm>
          <a:prstGeom prst="line">
            <a:avLst/>
          </a:prstGeom>
          <a:ln w="25400">
            <a:solidFill>
              <a:srgbClr val="EA5D4E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7214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0" indent="0">
              <a:buClr>
                <a:srgbClr val="EA5D4E"/>
              </a:buClr>
              <a:buNone/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Content here 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0" indent="0">
              <a:buClr>
                <a:srgbClr val="EA5D4E"/>
              </a:buClr>
              <a:buNone/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Content here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B2D7-6178-4392-B6A3-8E8EEF54A189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6AEB-635C-4AE9-9ECA-6B5FE48DC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3174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>
            <a:lvl1pP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>
            <a:lvl1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>
            <a:lvl1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buClr>
                <a:srgbClr val="EA5D4E"/>
              </a:buClr>
              <a:defRPr>
                <a:solidFill>
                  <a:srgbClr val="193E72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B2D7-6178-4392-B6A3-8E8EEF54A189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6AEB-635C-4AE9-9ECA-6B5FE48DC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011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B2D7-6178-4392-B6A3-8E8EEF54A189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6AEB-635C-4AE9-9ECA-6B5FE48DC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987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2B2D7-6178-4392-B6A3-8E8EEF54A189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C6AEB-635C-4AE9-9ECA-6B5FE48DC812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BCFA8E2-F800-A233-5772-321B83DD630A}"/>
              </a:ext>
            </a:extLst>
          </p:cNvPr>
          <p:cNvCxnSpPr/>
          <p:nvPr userDrawn="1"/>
        </p:nvCxnSpPr>
        <p:spPr>
          <a:xfrm>
            <a:off x="412654" y="6179823"/>
            <a:ext cx="11366695" cy="0"/>
          </a:xfrm>
          <a:prstGeom prst="line">
            <a:avLst/>
          </a:prstGeom>
          <a:ln w="25400">
            <a:solidFill>
              <a:srgbClr val="EA5D4E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B3022286-6FB7-E4C0-09BE-E7455A2BF576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841" y="6170606"/>
            <a:ext cx="3399844" cy="71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800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9" r:id="rId3"/>
    <p:sldLayoutId id="2147483660" r:id="rId4"/>
    <p:sldLayoutId id="2147483661" r:id="rId5"/>
    <p:sldLayoutId id="2147483674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93E72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93E72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93E72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93E72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93E72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93E72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93E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7602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736060"/>
            <a:ext cx="10515600" cy="2203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CE2B2D7-6178-4392-B6A3-8E8EEF54A189}" type="datetimeFigureOut">
              <a:rPr lang="en-GB" smtClean="0"/>
              <a:pPr/>
              <a:t>31/07/2024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166C6AEB-635C-4AE9-9ECA-6B5FE48DC81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6EA8EE-D97D-26FC-C6A2-F12FFFD13DA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1" y="0"/>
            <a:ext cx="3459487" cy="822963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92857DB-C982-05D0-3407-77584F619F78}"/>
              </a:ext>
            </a:extLst>
          </p:cNvPr>
          <p:cNvCxnSpPr/>
          <p:nvPr userDrawn="1"/>
        </p:nvCxnSpPr>
        <p:spPr>
          <a:xfrm>
            <a:off x="306775" y="741548"/>
            <a:ext cx="11366695" cy="0"/>
          </a:xfrm>
          <a:prstGeom prst="line">
            <a:avLst/>
          </a:prstGeom>
          <a:ln w="25400">
            <a:solidFill>
              <a:srgbClr val="EA5D4E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C5FD50B-41AA-3E1B-0C33-C9DBE43A7A4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24375"/>
            <a:ext cx="2419350" cy="2333625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5463D137-6541-1E21-45BB-7E95162E3E94}"/>
              </a:ext>
            </a:extLst>
          </p:cNvPr>
          <p:cNvGrpSpPr/>
          <p:nvPr userDrawn="1"/>
        </p:nvGrpSpPr>
        <p:grpSpPr>
          <a:xfrm>
            <a:off x="134645" y="28027"/>
            <a:ext cx="3779374" cy="797595"/>
            <a:chOff x="134645" y="28027"/>
            <a:chExt cx="3779374" cy="79759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C350BF6-985F-7B73-F769-9EDFE6656100}"/>
                </a:ext>
              </a:extLst>
            </p:cNvPr>
            <p:cNvSpPr/>
            <p:nvPr userDrawn="1"/>
          </p:nvSpPr>
          <p:spPr>
            <a:xfrm>
              <a:off x="134645" y="28027"/>
              <a:ext cx="3682753" cy="64667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18F58253-A9B2-D3FB-7757-7D613416E79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4645" y="28027"/>
              <a:ext cx="3779374" cy="7975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85067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3" r:id="rId2"/>
    <p:sldLayoutId id="2147483672" r:id="rId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bg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8AF360-3A4B-5EA3-7D2F-8C0676859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530" y="122475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Section separator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192C8A-0752-D6BE-E0F8-3C5160A7F7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530" y="2990850"/>
            <a:ext cx="10515600" cy="2393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Main body text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5FCBCC-CAE0-1B62-3663-A4A8C6BAC6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99691-06B5-4B57-8CB8-D4CB18DE764E}" type="datetimeFigureOut">
              <a:rPr lang="en-GB" smtClean="0"/>
              <a:t>31/07/2024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2F852D-A536-8AA1-DC56-F108C7E309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E30032-63FA-FD2B-E7F7-F805330FD5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CA9BB-461A-4666-B5EF-8ACA605F14CC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45B1054-6D21-AA3B-D773-FAA0A789309E}"/>
              </a:ext>
            </a:extLst>
          </p:cNvPr>
          <p:cNvCxnSpPr/>
          <p:nvPr userDrawn="1"/>
        </p:nvCxnSpPr>
        <p:spPr>
          <a:xfrm>
            <a:off x="436530" y="939270"/>
            <a:ext cx="11366695" cy="0"/>
          </a:xfrm>
          <a:prstGeom prst="line">
            <a:avLst/>
          </a:prstGeom>
          <a:ln w="25400">
            <a:solidFill>
              <a:srgbClr val="EA5D4E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1AA2A44A-AE05-7F42-96AD-5F83925A6E06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079" y="285671"/>
            <a:ext cx="3399844" cy="71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630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93E72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rgbClr val="193E72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93E72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93E72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93E72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93E72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92C38-78F3-7719-6ED9-F1D3EE9F36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CFAF2C-9EA5-FD20-7BF4-CE11492B02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Authors and institutions</a:t>
            </a:r>
          </a:p>
        </p:txBody>
      </p:sp>
    </p:spTree>
    <p:extLst>
      <p:ext uri="{BB962C8B-B14F-4D97-AF65-F5344CB8AC3E}">
        <p14:creationId xmlns:p14="http://schemas.microsoft.com/office/powerpoint/2010/main" val="273291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9EEA8-0CBF-EA13-5619-8EF647F35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4E6CA-BB6B-5B5E-CE30-F072FB2544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Main body content here</a:t>
            </a:r>
          </a:p>
        </p:txBody>
      </p:sp>
    </p:spTree>
    <p:extLst>
      <p:ext uri="{BB962C8B-B14F-4D97-AF65-F5344CB8AC3E}">
        <p14:creationId xmlns:p14="http://schemas.microsoft.com/office/powerpoint/2010/main" val="3802841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EA14-236E-6D0A-DC48-E8B783466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3238E-4D4C-B34C-CE27-46D88E883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Main body content here</a:t>
            </a:r>
          </a:p>
        </p:txBody>
      </p:sp>
    </p:spTree>
    <p:extLst>
      <p:ext uri="{BB962C8B-B14F-4D97-AF65-F5344CB8AC3E}">
        <p14:creationId xmlns:p14="http://schemas.microsoft.com/office/powerpoint/2010/main" val="4078731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71EE0-429C-106B-5476-4F3DCD8AC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11E21-66A1-FA53-BE1A-1F56B1446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Main body content here (see more coloured slides under ‘new slide’ at top)</a:t>
            </a:r>
          </a:p>
        </p:txBody>
      </p:sp>
    </p:spTree>
    <p:extLst>
      <p:ext uri="{BB962C8B-B14F-4D97-AF65-F5344CB8AC3E}">
        <p14:creationId xmlns:p14="http://schemas.microsoft.com/office/powerpoint/2010/main" val="431334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5E937-5EF9-E5B5-7521-5863E1540C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Section separator blue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CC5DAD-A7FD-4B6D-6B02-E972FF9412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1032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BA1B0-0645-9232-50FA-1783AEC69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150" y="1215800"/>
            <a:ext cx="9144000" cy="2024063"/>
          </a:xfrm>
        </p:spPr>
        <p:txBody>
          <a:bodyPr/>
          <a:lstStyle/>
          <a:p>
            <a:r>
              <a:rPr lang="en-GB" dirty="0"/>
              <a:t>Section separator red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BF79B7-DE07-FC03-151F-9CF5098115B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38150" y="3440113"/>
            <a:ext cx="9144000" cy="1655762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158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29E19-96AF-9794-AAB3-F6134F3CAF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Section separator purple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F4D5DE-7C7F-D980-4CB1-FF221AE334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293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3310F-E98F-B7FD-2439-F2F773D9D1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Section separator green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10C7D8-1A81-108F-C1E4-4B26BB684E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27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AF43F-A85D-1712-47B1-C7C10D8BC8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Ending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6AC46F-4CA7-EBD2-A923-BBB31B4A3C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Your text here</a:t>
            </a:r>
          </a:p>
        </p:txBody>
      </p:sp>
    </p:spTree>
    <p:extLst>
      <p:ext uri="{BB962C8B-B14F-4D97-AF65-F5344CB8AC3E}">
        <p14:creationId xmlns:p14="http://schemas.microsoft.com/office/powerpoint/2010/main" val="2046876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IHR SPHR branding">
      <a:dk1>
        <a:srgbClr val="193E72"/>
      </a:dk1>
      <a:lt1>
        <a:sysClr val="window" lastClr="FFFFFF"/>
      </a:lt1>
      <a:dk2>
        <a:srgbClr val="193E72"/>
      </a:dk2>
      <a:lt2>
        <a:srgbClr val="FFFFFF"/>
      </a:lt2>
      <a:accent1>
        <a:srgbClr val="46A86C"/>
      </a:accent1>
      <a:accent2>
        <a:srgbClr val="ACBCC3"/>
      </a:accent2>
      <a:accent3>
        <a:srgbClr val="F29330"/>
      </a:accent3>
      <a:accent4>
        <a:srgbClr val="FED47A"/>
      </a:accent4>
      <a:accent5>
        <a:srgbClr val="2EA9B0"/>
      </a:accent5>
      <a:accent6>
        <a:srgbClr val="70AD47"/>
      </a:accent6>
      <a:hlink>
        <a:srgbClr val="EA5D4E"/>
      </a:hlink>
      <a:folHlink>
        <a:srgbClr val="6667AD"/>
      </a:folHlink>
    </a:clrScheme>
    <a:fontScheme name="Lato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ark background">
  <a:themeElements>
    <a:clrScheme name="NIHR SPHR branding">
      <a:dk1>
        <a:srgbClr val="193E72"/>
      </a:dk1>
      <a:lt1>
        <a:sysClr val="window" lastClr="FFFFFF"/>
      </a:lt1>
      <a:dk2>
        <a:srgbClr val="193E72"/>
      </a:dk2>
      <a:lt2>
        <a:srgbClr val="FFFFFF"/>
      </a:lt2>
      <a:accent1>
        <a:srgbClr val="46A86C"/>
      </a:accent1>
      <a:accent2>
        <a:srgbClr val="ACBCC3"/>
      </a:accent2>
      <a:accent3>
        <a:srgbClr val="F29330"/>
      </a:accent3>
      <a:accent4>
        <a:srgbClr val="FED47A"/>
      </a:accent4>
      <a:accent5>
        <a:srgbClr val="2EA9B0"/>
      </a:accent5>
      <a:accent6>
        <a:srgbClr val="70AD47"/>
      </a:accent6>
      <a:hlink>
        <a:srgbClr val="EA5D4E"/>
      </a:hlink>
      <a:folHlink>
        <a:srgbClr val="6667AD"/>
      </a:folHlink>
    </a:clrScheme>
    <a:fontScheme name="Lato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s">
  <a:themeElements>
    <a:clrScheme name="NIHR SPHR branding">
      <a:dk1>
        <a:srgbClr val="193E72"/>
      </a:dk1>
      <a:lt1>
        <a:sysClr val="window" lastClr="FFFFFF"/>
      </a:lt1>
      <a:dk2>
        <a:srgbClr val="193E72"/>
      </a:dk2>
      <a:lt2>
        <a:srgbClr val="FFFFFF"/>
      </a:lt2>
      <a:accent1>
        <a:srgbClr val="46A86C"/>
      </a:accent1>
      <a:accent2>
        <a:srgbClr val="ACBCC3"/>
      </a:accent2>
      <a:accent3>
        <a:srgbClr val="F29330"/>
      </a:accent3>
      <a:accent4>
        <a:srgbClr val="FED47A"/>
      </a:accent4>
      <a:accent5>
        <a:srgbClr val="2EA9B0"/>
      </a:accent5>
      <a:accent6>
        <a:srgbClr val="70AD47"/>
      </a:accent6>
      <a:hlink>
        <a:srgbClr val="EA5D4E"/>
      </a:hlink>
      <a:folHlink>
        <a:srgbClr val="6667A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</TotalTime>
  <Words>58</Words>
  <Application>Microsoft Office PowerPoint</Application>
  <PresentationFormat>Widescreen</PresentationFormat>
  <Paragraphs>14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Lato</vt:lpstr>
      <vt:lpstr>Office Theme</vt:lpstr>
      <vt:lpstr>Dark background</vt:lpstr>
      <vt:lpstr>Section breaks</vt:lpstr>
      <vt:lpstr>Title</vt:lpstr>
      <vt:lpstr>Click to add title</vt:lpstr>
      <vt:lpstr>Click to add title</vt:lpstr>
      <vt:lpstr>Click to add title</vt:lpstr>
      <vt:lpstr>Section separator blue</vt:lpstr>
      <vt:lpstr>Section separator red</vt:lpstr>
      <vt:lpstr>Section separator purple</vt:lpstr>
      <vt:lpstr>Section separator green</vt:lpstr>
      <vt:lpstr>Ending slide</vt:lpstr>
    </vt:vector>
  </TitlesOfParts>
  <Company>Newcastle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Zoe Thomas</dc:creator>
  <cp:lastModifiedBy>Patise, Anuchana</cp:lastModifiedBy>
  <cp:revision>8</cp:revision>
  <dcterms:created xsi:type="dcterms:W3CDTF">2019-03-06T14:39:05Z</dcterms:created>
  <dcterms:modified xsi:type="dcterms:W3CDTF">2024-07-31T12:47:13Z</dcterms:modified>
</cp:coreProperties>
</file>