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104" y="-369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49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893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0652" y="684531"/>
            <a:ext cx="1620203" cy="145618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046" y="684531"/>
            <a:ext cx="4700588" cy="145618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23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701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84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46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0461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3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611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06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28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794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7EC48-03CB-4EC1-A8E8-C43A417CD43C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3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5234" y="11743794"/>
            <a:ext cx="90318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36404" y="11816253"/>
            <a:ext cx="6300700" cy="775597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en-GB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study/project is funded by the National Institute for Health and Care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4FD1A04-1825-4475-BEB2-EA44D4A7C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648" y="208112"/>
            <a:ext cx="4276421" cy="1043677"/>
          </a:xfrm>
          <a:prstGeom prst="rect">
            <a:avLst/>
          </a:prstGeom>
        </p:spPr>
      </p:pic>
      <p:pic>
        <p:nvPicPr>
          <p:cNvPr id="4" name="Picture 3" descr="Text&#10;&#10;Description automatically generated with medium confidence">
            <a:extLst>
              <a:ext uri="{FF2B5EF4-FFF2-40B4-BE49-F238E27FC236}">
                <a16:creationId xmlns:a16="http://schemas.microsoft.com/office/drawing/2014/main" id="{B4DB1A88-977E-48D0-A29A-11735E382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01" y="12017424"/>
            <a:ext cx="2548483" cy="456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61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63</Words>
  <Application>Microsoft Office PowerPoint</Application>
  <PresentationFormat>A3 Paper (297x420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Patise, Anuchana</dc:creator>
  <cp:lastModifiedBy>Patise, Anuchana</cp:lastModifiedBy>
  <cp:revision>6</cp:revision>
  <dcterms:created xsi:type="dcterms:W3CDTF">2019-04-12T09:42:54Z</dcterms:created>
  <dcterms:modified xsi:type="dcterms:W3CDTF">2022-06-15T19:01:27Z</dcterms:modified>
</cp:coreProperties>
</file>