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1234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523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872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59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504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1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27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87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419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257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33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3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464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268772" y="6093296"/>
            <a:ext cx="856895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627784" y="616530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study/project is supported by the National Institute for Health and Care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68F6C1B9-914E-445E-9A65-DDBFE7A544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727" y="44624"/>
            <a:ext cx="2483768" cy="606173"/>
          </a:xfrm>
          <a:prstGeom prst="rect">
            <a:avLst/>
          </a:prstGeom>
        </p:spPr>
      </p:pic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FAA55785-49C5-4121-8278-15FCFF5B16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772" y="6176877"/>
            <a:ext cx="1998972" cy="35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104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3859"/>
            <a:ext cx="8229600" cy="1143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9421"/>
            <a:ext cx="8229600" cy="4165923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D1F6CFC4-C01B-412D-81CE-8BDEBBBC09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727" y="44624"/>
            <a:ext cx="2483768" cy="606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270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64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</vt:lpstr>
      <vt:lpstr>PowerPoint Presentation</vt:lpstr>
    </vt:vector>
  </TitlesOfParts>
  <Company>UHS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"patisa"</dc:creator>
  <cp:lastModifiedBy>Patise, Anuchana</cp:lastModifiedBy>
  <cp:revision>8</cp:revision>
  <dcterms:created xsi:type="dcterms:W3CDTF">2019-03-12T22:12:30Z</dcterms:created>
  <dcterms:modified xsi:type="dcterms:W3CDTF">2022-06-15T19:03:13Z</dcterms:modified>
</cp:coreProperties>
</file>