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30279975" cy="42808525"/>
  <p:notesSz cx="6858000" cy="9144000"/>
  <p:defaultTextStyle>
    <a:defPPr>
      <a:defRPr lang="en-US"/>
    </a:defPPr>
    <a:lvl1pPr marL="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1pPr>
    <a:lvl2pPr marL="107496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2pPr>
    <a:lvl3pPr marL="2149937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3pPr>
    <a:lvl4pPr marL="3224906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4pPr>
    <a:lvl5pPr marL="4299875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5pPr>
    <a:lvl6pPr marL="5374843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6pPr>
    <a:lvl7pPr marL="6449812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7pPr>
    <a:lvl8pPr marL="7524780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8pPr>
    <a:lvl9pPr marL="8599749" algn="l" defTabSz="2149937" rtl="0" eaLnBrk="1" latinLnBrk="0" hangingPunct="1">
      <a:defRPr sz="4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787540B-4047-4CB7-AA04-AFECCB6A682C}">
          <p14:sldIdLst/>
        </p14:section>
        <p14:section name="Untitled Section" id="{6969AD3C-FBE2-42D4-A9AB-0165C143C3CD}">
          <p14:sldIdLst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3486">
          <p15:clr>
            <a:srgbClr val="A4A3A4"/>
          </p15:clr>
        </p15:guide>
        <p15:guide id="2" pos="95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E72"/>
    <a:srgbClr val="EA5D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01" autoAdjust="0"/>
    <p:restoredTop sz="94660"/>
  </p:normalViewPr>
  <p:slideViewPr>
    <p:cSldViewPr>
      <p:cViewPr varScale="1">
        <p:scale>
          <a:sx n="13" d="100"/>
          <a:sy n="13" d="100"/>
        </p:scale>
        <p:origin x="2602" y="125"/>
      </p:cViewPr>
      <p:guideLst>
        <p:guide orient="horz" pos="13486"/>
        <p:guide pos="95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1170014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Autofit/>
          </a:bodyPr>
          <a:lstStyle>
            <a:lvl1pPr>
              <a:defRPr sz="9000" baseline="0"/>
            </a:lvl1pPr>
          </a:lstStyle>
          <a:p>
            <a:r>
              <a:rPr lang="en-US" dirty="0"/>
              <a:t>1 line Title - Insert title, </a:t>
            </a:r>
            <a:br>
              <a:rPr lang="en-US" dirty="0"/>
            </a:br>
            <a:r>
              <a:rPr lang="en-US" dirty="0"/>
              <a:t>90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91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1710308" y="8730854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1710308" y="6570615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20140412" y="16651734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20140412" y="14419486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908429" y="1859595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908429" y="1636370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710308" y="13051334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48695" y="20468158"/>
            <a:ext cx="9000170" cy="7057505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710308" y="19172014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0987619" y="2664175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8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39" y="881982"/>
            <a:ext cx="17980129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baseline="0"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1005999" y="2160119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2060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2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2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3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1429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56680" y="16261651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 baseline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18" hasCustomPrompt="1"/>
          </p:nvPr>
        </p:nvSpPr>
        <p:spPr>
          <a:xfrm>
            <a:off x="20056680" y="14101412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34" name="Text Placeholder 25"/>
          <p:cNvSpPr>
            <a:spLocks noGrp="1"/>
          </p:cNvSpPr>
          <p:nvPr>
            <p:ph type="body" sz="quarter" idx="24" hasCustomPrompt="1"/>
          </p:nvPr>
        </p:nvSpPr>
        <p:spPr>
          <a:xfrm>
            <a:off x="10920604" y="6579935"/>
            <a:ext cx="8467855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45" name="Text Placeholder 21"/>
          <p:cNvSpPr>
            <a:spLocks noGrp="1"/>
          </p:cNvSpPr>
          <p:nvPr>
            <p:ph type="body" sz="quarter" idx="35" hasCustomPrompt="1"/>
          </p:nvPr>
        </p:nvSpPr>
        <p:spPr>
          <a:xfrm>
            <a:off x="1864735" y="8839302"/>
            <a:ext cx="834821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2600">
                <a:solidFill>
                  <a:schemeClr val="bg1"/>
                </a:solidFill>
              </a:defRPr>
            </a:lvl4pPr>
            <a:lvl5pPr marL="1080000"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64735" y="6607054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4" name="Text Placeholder 21"/>
          <p:cNvSpPr>
            <a:spLocks noGrp="1"/>
          </p:cNvSpPr>
          <p:nvPr>
            <p:ph type="body" sz="quarter" idx="38" hasCustomPrompt="1"/>
          </p:nvPr>
        </p:nvSpPr>
        <p:spPr>
          <a:xfrm>
            <a:off x="10920604" y="8883254"/>
            <a:ext cx="846785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6" name="Text Placeholder 21"/>
          <p:cNvSpPr>
            <a:spLocks noGrp="1"/>
          </p:cNvSpPr>
          <p:nvPr>
            <p:ph type="body" sz="quarter" idx="40" hasCustomPrompt="1"/>
          </p:nvPr>
        </p:nvSpPr>
        <p:spPr>
          <a:xfrm>
            <a:off x="10891142" y="193160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7" name="Text Placeholder 25"/>
          <p:cNvSpPr>
            <a:spLocks noGrp="1"/>
          </p:cNvSpPr>
          <p:nvPr>
            <p:ph type="body" sz="quarter" idx="41" hasCustomPrompt="1"/>
          </p:nvPr>
        </p:nvSpPr>
        <p:spPr>
          <a:xfrm>
            <a:off x="10891142" y="17083782"/>
            <a:ext cx="8552038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59" name="Text Placeholder 21"/>
          <p:cNvSpPr>
            <a:spLocks noGrp="1"/>
          </p:cNvSpPr>
          <p:nvPr>
            <p:ph type="body" sz="quarter" idx="43" hasCustomPrompt="1"/>
          </p:nvPr>
        </p:nvSpPr>
        <p:spPr>
          <a:xfrm>
            <a:off x="10874108" y="30117230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0" name="Text Placeholder 25"/>
          <p:cNvSpPr>
            <a:spLocks noGrp="1"/>
          </p:cNvSpPr>
          <p:nvPr>
            <p:ph type="body" sz="quarter" idx="44" hasCustomPrompt="1"/>
          </p:nvPr>
        </p:nvSpPr>
        <p:spPr>
          <a:xfrm>
            <a:off x="10983075" y="27956991"/>
            <a:ext cx="8477392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2" name="Text Placeholder 21"/>
          <p:cNvSpPr>
            <a:spLocks noGrp="1"/>
          </p:cNvSpPr>
          <p:nvPr>
            <p:ph type="body" sz="quarter" idx="46" hasCustomPrompt="1"/>
          </p:nvPr>
        </p:nvSpPr>
        <p:spPr>
          <a:xfrm>
            <a:off x="1822209" y="30189237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3" name="Text Placeholder 25"/>
          <p:cNvSpPr>
            <a:spLocks noGrp="1"/>
          </p:cNvSpPr>
          <p:nvPr>
            <p:ph type="body" sz="quarter" idx="47" hasCustomPrompt="1"/>
          </p:nvPr>
        </p:nvSpPr>
        <p:spPr>
          <a:xfrm>
            <a:off x="1823600" y="28028998"/>
            <a:ext cx="8491851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65" name="Text Placeholder 21"/>
          <p:cNvSpPr>
            <a:spLocks noGrp="1"/>
          </p:cNvSpPr>
          <p:nvPr>
            <p:ph type="body" sz="quarter" idx="49" hasCustomPrompt="1"/>
          </p:nvPr>
        </p:nvSpPr>
        <p:spPr>
          <a:xfrm>
            <a:off x="20091132" y="30086989"/>
            <a:ext cx="8569325" cy="28803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600" b="0"/>
            </a:lvl1pPr>
            <a:lvl2pPr marL="0" indent="0">
              <a:buFontTx/>
              <a:buNone/>
              <a:defRPr sz="2600"/>
            </a:lvl2pPr>
            <a:lvl3pPr marL="0">
              <a:defRPr sz="2600"/>
            </a:lvl3pPr>
            <a:lvl4pPr marL="1080000">
              <a:defRPr sz="2600"/>
            </a:lvl4pPr>
            <a:lvl5pPr marL="1080000">
              <a:defRPr sz="2600"/>
            </a:lvl5pPr>
          </a:lstStyle>
          <a:p>
            <a:pPr lvl="0"/>
            <a:r>
              <a:rPr lang="en-GB" dirty="0"/>
              <a:t>Sub Heading Body text at 26pt Arial Bold font </a:t>
            </a:r>
            <a:br>
              <a:rPr lang="en-GB" dirty="0"/>
            </a:br>
            <a:r>
              <a:rPr lang="en-GB" dirty="0"/>
              <a:t>Insert Body text at 26pt Arial font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6" name="Text Placeholder 25"/>
          <p:cNvSpPr>
            <a:spLocks noGrp="1"/>
          </p:cNvSpPr>
          <p:nvPr>
            <p:ph type="body" sz="quarter" idx="50" hasCustomPrompt="1"/>
          </p:nvPr>
        </p:nvSpPr>
        <p:spPr>
          <a:xfrm>
            <a:off x="20200099" y="27926750"/>
            <a:ext cx="8424863" cy="2088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500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50pt </a:t>
            </a:r>
          </a:p>
          <a:p>
            <a:pPr lvl="0"/>
            <a:r>
              <a:rPr lang="en-GB" dirty="0"/>
              <a:t>Arial Bold font</a:t>
            </a:r>
            <a:endParaRPr lang="en-US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0906296" y="21908318"/>
            <a:ext cx="8607178" cy="5472608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20056680" y="19747309"/>
            <a:ext cx="8533135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2" name="Text Placeholder 23"/>
          <p:cNvSpPr>
            <a:spLocks noGrp="1"/>
          </p:cNvSpPr>
          <p:nvPr>
            <p:ph type="body" sz="quarter" idx="55" hasCustomPrompt="1"/>
          </p:nvPr>
        </p:nvSpPr>
        <p:spPr>
          <a:xfrm>
            <a:off x="1822209" y="37389269"/>
            <a:ext cx="5150793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3" name="Text Placeholder 23"/>
          <p:cNvSpPr>
            <a:spLocks noGrp="1"/>
          </p:cNvSpPr>
          <p:nvPr>
            <p:ph type="body" sz="quarter" idx="56" hasCustomPrompt="1"/>
          </p:nvPr>
        </p:nvSpPr>
        <p:spPr>
          <a:xfrm>
            <a:off x="10864972" y="37389269"/>
            <a:ext cx="8789419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4" name="Text Placeholder 23"/>
          <p:cNvSpPr>
            <a:spLocks noGrp="1"/>
          </p:cNvSpPr>
          <p:nvPr>
            <p:ph type="body" sz="quarter" idx="57" hasCustomPrompt="1"/>
          </p:nvPr>
        </p:nvSpPr>
        <p:spPr>
          <a:xfrm>
            <a:off x="20092960" y="37389269"/>
            <a:ext cx="8584531" cy="504825"/>
          </a:xfrm>
          <a:prstGeom prst="rect">
            <a:avLst/>
          </a:prstGeom>
        </p:spPr>
        <p:txBody>
          <a:bodyPr/>
          <a:lstStyle>
            <a:lvl1pPr>
              <a:defRPr sz="1800" b="0" i="1"/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1832862" y="26372814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800" b="0" i="1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18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1965472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3069756"/>
            <a:ext cx="8662987" cy="4392290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881982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/>
            </a:lvl1pPr>
          </a:lstStyle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38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122341"/>
            <a:ext cx="17857785" cy="1487933"/>
          </a:xfrm>
          <a:prstGeom prst="rect">
            <a:avLst/>
          </a:prstGeom>
        </p:spPr>
        <p:txBody>
          <a:bodyPr/>
          <a:lstStyle>
            <a:lvl1pPr>
              <a:defRPr sz="350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35 point Arial font</a:t>
            </a:r>
            <a:br>
              <a:rPr lang="en-US" dirty="0"/>
            </a:br>
            <a:r>
              <a:rPr lang="en-US" dirty="0"/>
              <a:t>Insert names of institutions  at 35 point Arial font</a:t>
            </a:r>
            <a:endParaRPr lang="en-GB" dirty="0"/>
          </a:p>
        </p:txBody>
      </p:sp>
      <p:sp>
        <p:nvSpPr>
          <p:cNvPr id="39" name="Picture Placeholder 4"/>
          <p:cNvSpPr>
            <a:spLocks noGrp="1"/>
          </p:cNvSpPr>
          <p:nvPr>
            <p:ph type="pic" sz="quarter" idx="71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4" name="Picture Placeholder 4"/>
          <p:cNvSpPr>
            <a:spLocks noGrp="1"/>
          </p:cNvSpPr>
          <p:nvPr>
            <p:ph type="pic" sz="quarter" idx="72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7" name="Picture Placeholder 4"/>
          <p:cNvSpPr>
            <a:spLocks noGrp="1"/>
          </p:cNvSpPr>
          <p:nvPr>
            <p:ph type="pic" sz="quarter" idx="73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48" name="Picture Placeholder 4"/>
          <p:cNvSpPr>
            <a:spLocks noGrp="1"/>
          </p:cNvSpPr>
          <p:nvPr>
            <p:ph type="pic" sz="quarter" idx="74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3" name="Picture Placeholder 5"/>
          <p:cNvSpPr>
            <a:spLocks noGrp="1"/>
          </p:cNvSpPr>
          <p:nvPr>
            <p:ph type="pic" sz="quarter" idx="75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0921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25"/>
          <p:cNvSpPr>
            <a:spLocks noGrp="1"/>
          </p:cNvSpPr>
          <p:nvPr>
            <p:ph type="body" sz="quarter" idx="36" hasCustomPrompt="1"/>
          </p:nvPr>
        </p:nvSpPr>
        <p:spPr>
          <a:xfrm>
            <a:off x="1828131" y="6498606"/>
            <a:ext cx="17416312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53" hasCustomPrompt="1"/>
          </p:nvPr>
        </p:nvSpPr>
        <p:spPr>
          <a:xfrm>
            <a:off x="1501901" y="16929060"/>
            <a:ext cx="9067800" cy="10595882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54" hasCustomPrompt="1"/>
          </p:nvPr>
        </p:nvSpPr>
        <p:spPr>
          <a:xfrm>
            <a:off x="11107628" y="15787639"/>
            <a:ext cx="8046588" cy="432048"/>
          </a:xfrm>
          <a:prstGeom prst="rect">
            <a:avLst/>
          </a:prstGeom>
        </p:spPr>
        <p:txBody>
          <a:bodyPr/>
          <a:lstStyle>
            <a:lvl1pPr>
              <a:defRPr sz="1300" b="0" i="1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75" name="Text Placeholder 23"/>
          <p:cNvSpPr>
            <a:spLocks noGrp="1"/>
          </p:cNvSpPr>
          <p:nvPr>
            <p:ph type="body" sz="quarter" idx="58" hasCustomPrompt="1"/>
          </p:nvPr>
        </p:nvSpPr>
        <p:spPr>
          <a:xfrm>
            <a:off x="20108539" y="26498713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2054" name="Table Placeholder 2053"/>
          <p:cNvSpPr>
            <a:spLocks noGrp="1"/>
          </p:cNvSpPr>
          <p:nvPr>
            <p:ph type="tbl" sz="quarter" idx="65" hasCustomPrompt="1"/>
          </p:nvPr>
        </p:nvSpPr>
        <p:spPr>
          <a:xfrm>
            <a:off x="20241149" y="20252134"/>
            <a:ext cx="8280599" cy="5616624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Table</a:t>
            </a:r>
          </a:p>
          <a:p>
            <a:endParaRPr lang="en-GB" dirty="0"/>
          </a:p>
        </p:txBody>
      </p:sp>
      <p:sp>
        <p:nvSpPr>
          <p:cNvPr id="91" name="Chart Placeholder 14"/>
          <p:cNvSpPr>
            <a:spLocks noGrp="1"/>
          </p:cNvSpPr>
          <p:nvPr>
            <p:ph type="chart" sz="quarter" idx="66" hasCustomPrompt="1"/>
          </p:nvPr>
        </p:nvSpPr>
        <p:spPr>
          <a:xfrm>
            <a:off x="1822209" y="32853534"/>
            <a:ext cx="8416303" cy="4536504"/>
          </a:xfrm>
          <a:prstGeom prst="rect">
            <a:avLst/>
          </a:prstGeom>
        </p:spPr>
        <p:txBody>
          <a:bodyPr/>
          <a:lstStyle>
            <a:lvl1pPr algn="ctr">
              <a:defRPr sz="4000"/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2056" name="SmartArt Placeholder 2055"/>
          <p:cNvSpPr>
            <a:spLocks noGrp="1"/>
          </p:cNvSpPr>
          <p:nvPr>
            <p:ph type="dgm" sz="quarter" idx="67" hasCustomPrompt="1"/>
          </p:nvPr>
        </p:nvSpPr>
        <p:spPr>
          <a:xfrm>
            <a:off x="10886778" y="32826415"/>
            <a:ext cx="8501681" cy="4347599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smart object</a:t>
            </a:r>
          </a:p>
        </p:txBody>
      </p:sp>
      <p:sp>
        <p:nvSpPr>
          <p:cNvPr id="94" name="Picture Placeholder 16"/>
          <p:cNvSpPr>
            <a:spLocks noGrp="1"/>
          </p:cNvSpPr>
          <p:nvPr>
            <p:ph type="pic" sz="quarter" idx="68" hasCustomPrompt="1"/>
          </p:nvPr>
        </p:nvSpPr>
        <p:spPr>
          <a:xfrm>
            <a:off x="19736359" y="6263891"/>
            <a:ext cx="9229164" cy="7057505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rgbClr val="183E72"/>
                </a:solidFill>
              </a:defRPr>
            </a:lvl1pPr>
          </a:lstStyle>
          <a:p>
            <a:r>
              <a:rPr lang="en-GB" dirty="0"/>
              <a:t>Add picture</a:t>
            </a:r>
          </a:p>
        </p:txBody>
      </p:sp>
      <p:sp>
        <p:nvSpPr>
          <p:cNvPr id="2058" name="ClipArt Placeholder 2057"/>
          <p:cNvSpPr>
            <a:spLocks noGrp="1"/>
          </p:cNvSpPr>
          <p:nvPr>
            <p:ph type="clipArt" sz="quarter" idx="69" hasCustomPrompt="1"/>
          </p:nvPr>
        </p:nvSpPr>
        <p:spPr>
          <a:xfrm>
            <a:off x="20103743" y="32849769"/>
            <a:ext cx="8662987" cy="4612277"/>
          </a:xfrm>
          <a:prstGeom prst="rect">
            <a:avLst/>
          </a:prstGeom>
        </p:spPr>
        <p:txBody>
          <a:bodyPr/>
          <a:lstStyle>
            <a:lvl1pPr algn="ctr">
              <a:defRPr sz="400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Add clip art</a:t>
            </a:r>
          </a:p>
        </p:txBody>
      </p:sp>
      <p:sp>
        <p:nvSpPr>
          <p:cNvPr id="39" name="Text Placeholder 2059"/>
          <p:cNvSpPr>
            <a:spLocks noGrp="1"/>
          </p:cNvSpPr>
          <p:nvPr>
            <p:ph type="body" sz="quarter" idx="70" hasCustomPrompt="1"/>
          </p:nvPr>
        </p:nvSpPr>
        <p:spPr>
          <a:xfrm>
            <a:off x="11107738" y="4543150"/>
            <a:ext cx="14328775" cy="130651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US" dirty="0"/>
              <a:t>Insert names of collaborators at 30 point Arial font</a:t>
            </a:r>
          </a:p>
          <a:p>
            <a:pPr lvl="0"/>
            <a:r>
              <a:rPr lang="en-US" dirty="0"/>
              <a:t>Insert names of institutions at 30 point Arial font</a:t>
            </a:r>
            <a:endParaRPr lang="en-GB" dirty="0"/>
          </a:p>
        </p:txBody>
      </p:sp>
      <p:sp>
        <p:nvSpPr>
          <p:cNvPr id="40" name="Text Placeholder 21"/>
          <p:cNvSpPr>
            <a:spLocks noGrp="1"/>
          </p:cNvSpPr>
          <p:nvPr>
            <p:ph type="body" sz="quarter" idx="71" hasCustomPrompt="1"/>
          </p:nvPr>
        </p:nvSpPr>
        <p:spPr>
          <a:xfrm>
            <a:off x="1908735" y="7983590"/>
            <a:ext cx="17362312" cy="8424936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bg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bg1"/>
                </a:solidFill>
              </a:defRPr>
            </a:lvl4pPr>
            <a:lvl5pPr marL="1080000">
              <a:defRPr sz="15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2" name="Text Placeholder 25"/>
          <p:cNvSpPr>
            <a:spLocks noGrp="1"/>
          </p:cNvSpPr>
          <p:nvPr>
            <p:ph type="body" sz="quarter" idx="72" hasCustomPrompt="1"/>
          </p:nvPr>
        </p:nvSpPr>
        <p:spPr>
          <a:xfrm>
            <a:off x="20091559" y="137265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3" name="Text Placeholder 21"/>
          <p:cNvSpPr>
            <a:spLocks noGrp="1"/>
          </p:cNvSpPr>
          <p:nvPr>
            <p:ph type="body" sz="quarter" idx="73" hasCustomPrompt="1"/>
          </p:nvPr>
        </p:nvSpPr>
        <p:spPr>
          <a:xfrm>
            <a:off x="20172163" y="147795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4" name="Text Placeholder 25"/>
          <p:cNvSpPr>
            <a:spLocks noGrp="1"/>
          </p:cNvSpPr>
          <p:nvPr>
            <p:ph type="body" sz="quarter" idx="74" hasCustomPrompt="1"/>
          </p:nvPr>
        </p:nvSpPr>
        <p:spPr>
          <a:xfrm>
            <a:off x="10919447" y="17237634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7" name="Text Placeholder 21"/>
          <p:cNvSpPr>
            <a:spLocks noGrp="1"/>
          </p:cNvSpPr>
          <p:nvPr>
            <p:ph type="body" sz="quarter" idx="75" hasCustomPrompt="1"/>
          </p:nvPr>
        </p:nvSpPr>
        <p:spPr>
          <a:xfrm>
            <a:off x="10919447" y="18290570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8" name="Text Placeholder 25"/>
          <p:cNvSpPr>
            <a:spLocks noGrp="1"/>
          </p:cNvSpPr>
          <p:nvPr>
            <p:ph type="body" sz="quarter" idx="76" hasCustomPrompt="1"/>
          </p:nvPr>
        </p:nvSpPr>
        <p:spPr>
          <a:xfrm>
            <a:off x="1859907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49" name="Text Placeholder 21"/>
          <p:cNvSpPr>
            <a:spLocks noGrp="1"/>
          </p:cNvSpPr>
          <p:nvPr>
            <p:ph type="body" sz="quarter" idx="77" hasCustomPrompt="1"/>
          </p:nvPr>
        </p:nvSpPr>
        <p:spPr>
          <a:xfrm>
            <a:off x="1859907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0" name="Text Placeholder 25"/>
          <p:cNvSpPr>
            <a:spLocks noGrp="1"/>
          </p:cNvSpPr>
          <p:nvPr>
            <p:ph type="body" sz="quarter" idx="78" hasCustomPrompt="1"/>
          </p:nvPr>
        </p:nvSpPr>
        <p:spPr>
          <a:xfrm>
            <a:off x="10945303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52" name="Text Placeholder 21"/>
          <p:cNvSpPr>
            <a:spLocks noGrp="1"/>
          </p:cNvSpPr>
          <p:nvPr>
            <p:ph type="body" sz="quarter" idx="79" hasCustomPrompt="1"/>
          </p:nvPr>
        </p:nvSpPr>
        <p:spPr>
          <a:xfrm>
            <a:off x="10945303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3" name="Text Placeholder 23"/>
          <p:cNvSpPr>
            <a:spLocks noGrp="1"/>
          </p:cNvSpPr>
          <p:nvPr>
            <p:ph type="body" sz="quarter" idx="80" hasCustomPrompt="1"/>
          </p:nvPr>
        </p:nvSpPr>
        <p:spPr>
          <a:xfrm>
            <a:off x="20126164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5" name="Text Placeholder 23"/>
          <p:cNvSpPr>
            <a:spLocks noGrp="1"/>
          </p:cNvSpPr>
          <p:nvPr>
            <p:ph type="body" sz="quarter" idx="81" hasCustomPrompt="1"/>
          </p:nvPr>
        </p:nvSpPr>
        <p:spPr>
          <a:xfrm>
            <a:off x="10925880" y="37390038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58" name="Text Placeholder 23"/>
          <p:cNvSpPr>
            <a:spLocks noGrp="1"/>
          </p:cNvSpPr>
          <p:nvPr>
            <p:ph type="body" sz="quarter" idx="82" hasCustomPrompt="1"/>
          </p:nvPr>
        </p:nvSpPr>
        <p:spPr>
          <a:xfrm>
            <a:off x="1890515" y="37462046"/>
            <a:ext cx="8424936" cy="504825"/>
          </a:xfrm>
          <a:prstGeom prst="rect">
            <a:avLst/>
          </a:prstGeom>
        </p:spPr>
        <p:txBody>
          <a:bodyPr/>
          <a:lstStyle>
            <a:lvl1pPr>
              <a:defRPr sz="1300" b="0" i="1">
                <a:solidFill>
                  <a:schemeClr val="tx1"/>
                </a:solidFill>
              </a:defRPr>
            </a:lvl1pPr>
          </a:lstStyle>
          <a:p>
            <a:pPr lvl="0"/>
            <a:r>
              <a:rPr lang="en-GB" dirty="0"/>
              <a:t>Reference titles at 13 point, Arial italic</a:t>
            </a:r>
          </a:p>
        </p:txBody>
      </p:sp>
      <p:sp>
        <p:nvSpPr>
          <p:cNvPr id="61" name="Text Placeholder 25"/>
          <p:cNvSpPr>
            <a:spLocks noGrp="1"/>
          </p:cNvSpPr>
          <p:nvPr>
            <p:ph type="body" sz="quarter" idx="83" hasCustomPrompt="1"/>
          </p:nvPr>
        </p:nvSpPr>
        <p:spPr>
          <a:xfrm>
            <a:off x="20218166" y="27956990"/>
            <a:ext cx="8387317" cy="100811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500" baseline="0">
                <a:solidFill>
                  <a:srgbClr val="183E72"/>
                </a:solidFill>
              </a:defRPr>
            </a:lvl1pPr>
          </a:lstStyle>
          <a:p>
            <a:pPr lvl="0"/>
            <a:r>
              <a:rPr lang="en-GB" dirty="0"/>
              <a:t>Heading title at 35pt Arial Bold font</a:t>
            </a:r>
          </a:p>
        </p:txBody>
      </p:sp>
      <p:sp>
        <p:nvSpPr>
          <p:cNvPr id="64" name="Text Placeholder 21"/>
          <p:cNvSpPr>
            <a:spLocks noGrp="1"/>
          </p:cNvSpPr>
          <p:nvPr>
            <p:ph type="body" sz="quarter" idx="84" hasCustomPrompt="1"/>
          </p:nvPr>
        </p:nvSpPr>
        <p:spPr>
          <a:xfrm>
            <a:off x="20218166" y="29009926"/>
            <a:ext cx="8361312" cy="5256584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 b="0">
                <a:solidFill>
                  <a:schemeClr val="tx1"/>
                </a:solidFill>
              </a:defRPr>
            </a:lvl1pPr>
            <a:lvl2pPr marL="0" indent="0">
              <a:buFontTx/>
              <a:buNone/>
              <a:defRPr sz="2600">
                <a:solidFill>
                  <a:schemeClr val="bg1"/>
                </a:solidFill>
              </a:defRPr>
            </a:lvl2pPr>
            <a:lvl3pPr marL="0">
              <a:defRPr sz="2600">
                <a:solidFill>
                  <a:schemeClr val="bg1"/>
                </a:solidFill>
              </a:defRPr>
            </a:lvl3pPr>
            <a:lvl4pPr marL="1080000">
              <a:defRPr sz="1500">
                <a:solidFill>
                  <a:schemeClr val="tx1"/>
                </a:solidFill>
              </a:defRPr>
            </a:lvl4pPr>
            <a:lvl5pPr marL="1080000">
              <a:defRPr sz="15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 dirty="0"/>
              <a:t>Sub Heading Body text at 18pt Arial Bold font</a:t>
            </a:r>
          </a:p>
          <a:p>
            <a:pPr lvl="0"/>
            <a:r>
              <a:rPr lang="en-GB" dirty="0"/>
              <a:t>Insert Body text at 15pt Arial font</a:t>
            </a:r>
          </a:p>
          <a:p>
            <a:pPr lvl="0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Chart Placeholder 14"/>
          <p:cNvSpPr>
            <a:spLocks noGrp="1"/>
          </p:cNvSpPr>
          <p:nvPr>
            <p:ph type="chart" sz="quarter" idx="52" hasCustomPrompt="1"/>
          </p:nvPr>
        </p:nvSpPr>
        <p:spPr>
          <a:xfrm>
            <a:off x="11107538" y="10891094"/>
            <a:ext cx="8078865" cy="4680520"/>
          </a:xfrm>
          <a:prstGeom prst="rect">
            <a:avLst/>
          </a:prstGeom>
        </p:spPr>
        <p:txBody>
          <a:bodyPr/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Add Chart</a:t>
            </a:r>
          </a:p>
        </p:txBody>
      </p:sp>
      <p:sp>
        <p:nvSpPr>
          <p:cNvPr id="36" name="Picture Placeholder 4"/>
          <p:cNvSpPr>
            <a:spLocks noGrp="1"/>
          </p:cNvSpPr>
          <p:nvPr>
            <p:ph type="pic" sz="quarter" idx="90" hasCustomPrompt="1"/>
          </p:nvPr>
        </p:nvSpPr>
        <p:spPr>
          <a:xfrm>
            <a:off x="150177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6" name="Picture Placeholder 4"/>
          <p:cNvSpPr>
            <a:spLocks noGrp="1"/>
          </p:cNvSpPr>
          <p:nvPr>
            <p:ph type="pic" sz="quarter" idx="91" hasCustomPrompt="1"/>
          </p:nvPr>
        </p:nvSpPr>
        <p:spPr>
          <a:xfrm>
            <a:off x="4914851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7" name="Picture Placeholder 4"/>
          <p:cNvSpPr>
            <a:spLocks noGrp="1"/>
          </p:cNvSpPr>
          <p:nvPr>
            <p:ph type="pic" sz="quarter" idx="92" hasCustomPrompt="1"/>
          </p:nvPr>
        </p:nvSpPr>
        <p:spPr>
          <a:xfrm>
            <a:off x="8281007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59" name="Picture Placeholder 4"/>
          <p:cNvSpPr>
            <a:spLocks noGrp="1"/>
          </p:cNvSpPr>
          <p:nvPr>
            <p:ph type="pic" sz="quarter" idx="93" hasCustomPrompt="1"/>
          </p:nvPr>
        </p:nvSpPr>
        <p:spPr>
          <a:xfrm>
            <a:off x="11611595" y="39333488"/>
            <a:ext cx="3052763" cy="2376487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r>
              <a:rPr lang="en-GB" dirty="0"/>
              <a:t>Add logo</a:t>
            </a:r>
          </a:p>
        </p:txBody>
      </p:sp>
      <p:sp>
        <p:nvSpPr>
          <p:cNvPr id="65" name="Picture Placeholder 5"/>
          <p:cNvSpPr>
            <a:spLocks noGrp="1"/>
          </p:cNvSpPr>
          <p:nvPr>
            <p:ph type="pic" sz="quarter" idx="94" hasCustomPrompt="1"/>
          </p:nvPr>
        </p:nvSpPr>
        <p:spPr>
          <a:xfrm>
            <a:off x="882403" y="881982"/>
            <a:ext cx="8208963" cy="3527425"/>
          </a:xfrm>
          <a:prstGeom prst="rect">
            <a:avLst/>
          </a:prstGeom>
        </p:spPr>
        <p:txBody>
          <a:bodyPr/>
          <a:lstStyle>
            <a:lvl1pPr>
              <a:defRPr baseline="0"/>
            </a:lvl1pPr>
          </a:lstStyle>
          <a:p>
            <a:r>
              <a:rPr lang="en-GB" dirty="0"/>
              <a:t>Add NIHR logo or sub-logo here</a:t>
            </a:r>
          </a:p>
          <a:p>
            <a:endParaRPr lang="en-GB" dirty="0"/>
          </a:p>
        </p:txBody>
      </p:sp>
      <p:sp>
        <p:nvSpPr>
          <p:cNvPr id="3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11053840" y="1277590"/>
            <a:ext cx="17911684" cy="2232248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>
            <a:lvl1pPr>
              <a:defRPr sz="6500"/>
            </a:lvl1pPr>
          </a:lstStyle>
          <a:p>
            <a:r>
              <a:rPr lang="en-US" dirty="0"/>
              <a:t>3 line Title – </a:t>
            </a:r>
            <a:br>
              <a:rPr lang="en-US" dirty="0"/>
            </a:br>
            <a:r>
              <a:rPr lang="en-US" dirty="0"/>
              <a:t>Insert title at </a:t>
            </a:r>
            <a:br>
              <a:rPr lang="en-US" dirty="0"/>
            </a:br>
            <a:r>
              <a:rPr lang="en-US" dirty="0"/>
              <a:t>65 point, Arial Bold font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350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" y="504"/>
            <a:ext cx="30316342" cy="42808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 userDrawn="1"/>
        </p:nvSpPr>
        <p:spPr>
          <a:xfrm>
            <a:off x="1498191" y="6222029"/>
            <a:ext cx="27548254" cy="31980189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alpha val="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0531475" y="809973"/>
            <a:ext cx="0" cy="4680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7911859" y="38992434"/>
            <a:ext cx="0" cy="2803190"/>
          </a:xfrm>
          <a:prstGeom prst="line">
            <a:avLst/>
          </a:prstGeom>
          <a:ln>
            <a:solidFill>
              <a:srgbClr val="EA5D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1" name="Picture 3" descr="\\WDMYCLOUD\Public\Click_Duo_Design WORK\NIHR\## NEW FEEDBACK FULL SET ## waz\COMMUNITY_MOTIFS\Community_Motifs_FINAL\TRANSPARENCY\PNG\Community_Motifs_Centrifuge_medical tech_RGB.pn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6066029" y="6661"/>
            <a:ext cx="4238612" cy="4269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53840" y="576341"/>
            <a:ext cx="16859410" cy="3834034"/>
          </a:xfrm>
          <a:prstGeom prst="rect">
            <a:avLst/>
          </a:prstGeom>
        </p:spPr>
        <p:txBody>
          <a:bodyPr vert="horz" lIns="214994" tIns="107497" rIns="214994" bIns="107497" rtlCol="0" anchor="ctr">
            <a:normAutofit/>
          </a:bodyPr>
          <a:lstStyle/>
          <a:p>
            <a:r>
              <a:rPr lang="en-US" dirty="0"/>
              <a:t>2 line Title - Insert title at </a:t>
            </a:r>
            <a:br>
              <a:rPr lang="en-US" dirty="0"/>
            </a:br>
            <a:r>
              <a:rPr lang="en-US" dirty="0"/>
              <a:t>74 point, Arial Bold font</a:t>
            </a:r>
            <a:endParaRPr lang="en-GB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1465263" y="6240462"/>
            <a:ext cx="27535188" cy="31980188"/>
          </a:xfrm>
          <a:prstGeom prst="rect">
            <a:avLst/>
          </a:prstGeom>
          <a:noFill/>
          <a:ln w="57150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84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5" r:id="rId2"/>
    <p:sldLayoutId id="2147483654" r:id="rId3"/>
    <p:sldLayoutId id="2147483652" r:id="rId4"/>
  </p:sldLayoutIdLst>
  <p:txStyles>
    <p:titleStyle>
      <a:lvl1pPr algn="l" defTabSz="2149937" rtl="0" eaLnBrk="1" latinLnBrk="0" hangingPunct="1">
        <a:spcBef>
          <a:spcPct val="0"/>
        </a:spcBef>
        <a:buNone/>
        <a:defRPr sz="7400" b="1" kern="1200" baseline="0">
          <a:solidFill>
            <a:srgbClr val="183E7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0" indent="0" algn="l" defTabSz="2149937" rtl="0" eaLnBrk="1" latinLnBrk="0" hangingPunct="1">
        <a:spcBef>
          <a:spcPct val="20000"/>
        </a:spcBef>
        <a:buFont typeface="Arial" pitchFamily="34" charset="0"/>
        <a:buNone/>
        <a:defRPr sz="5000" b="1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1746824" indent="-671855" algn="l" defTabSz="2149937" rtl="0" eaLnBrk="1" latinLnBrk="0" hangingPunct="1">
        <a:spcBef>
          <a:spcPct val="20000"/>
        </a:spcBef>
        <a:buFont typeface="Arial" pitchFamily="34" charset="0"/>
        <a:buChar char="–"/>
        <a:defRPr sz="6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2687422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5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3762390" indent="-537484" algn="l" defTabSz="2149937" rtl="0" eaLnBrk="1" latinLnBrk="0" hangingPunct="1">
        <a:spcBef>
          <a:spcPct val="20000"/>
        </a:spcBef>
        <a:buFont typeface="Arial" pitchFamily="34" charset="0"/>
        <a:buChar char="–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4837359" indent="-537484" algn="l" defTabSz="2149937" rtl="0" eaLnBrk="1" latinLnBrk="0" hangingPunct="1">
        <a:spcBef>
          <a:spcPct val="20000"/>
        </a:spcBef>
        <a:buFont typeface="Arial" pitchFamily="34" charset="0"/>
        <a:buChar char="»"/>
        <a:defRPr sz="47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5912328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6pPr>
      <a:lvl7pPr marL="6987296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7pPr>
      <a:lvl8pPr marL="8062265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8pPr>
      <a:lvl9pPr marL="9137233" indent="-537484" algn="l" defTabSz="2149937" rtl="0" eaLnBrk="1" latinLnBrk="0" hangingPunct="1">
        <a:spcBef>
          <a:spcPct val="20000"/>
        </a:spcBef>
        <a:buFont typeface="Arial" pitchFamily="34" charset="0"/>
        <a:buChar char="•"/>
        <a:defRPr sz="4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7496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149937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3pPr>
      <a:lvl4pPr marL="3224906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4pPr>
      <a:lvl5pPr marL="4299875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5pPr>
      <a:lvl6pPr marL="5374843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6pPr>
      <a:lvl7pPr marL="6449812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7pPr>
      <a:lvl8pPr marL="7524780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8pPr>
      <a:lvl9pPr marL="8599749" algn="l" defTabSz="2149937" rtl="0" eaLnBrk="1" latinLnBrk="0" hangingPunct="1">
        <a:defRPr sz="4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png"/><Relationship Id="rId4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94E565A2-6C2A-44CC-9232-9A359011FC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01" y="552556"/>
            <a:ext cx="9281272" cy="1958711"/>
          </a:xfrm>
          <a:prstGeom prst="rect">
            <a:avLst/>
          </a:prstGeom>
        </p:spPr>
      </p:pic>
      <p:pic>
        <p:nvPicPr>
          <p:cNvPr id="41" name="Picture 40" descr="Text&#10;&#10;Description automatically generated">
            <a:extLst>
              <a:ext uri="{FF2B5EF4-FFF2-40B4-BE49-F238E27FC236}">
                <a16:creationId xmlns:a16="http://schemas.microsoft.com/office/drawing/2014/main" id="{A0444B1C-9AF8-49B5-93BC-69935B98B4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15" y="39371625"/>
            <a:ext cx="9210675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448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7075" y="6281182"/>
            <a:ext cx="9184305" cy="21253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4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6243082"/>
            <a:ext cx="18336468" cy="10705028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2850" y="27599453"/>
            <a:ext cx="9148638" cy="10595882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5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5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able Placeholder 6"/>
          <p:cNvSpPr>
            <a:spLocks noGrp="1"/>
          </p:cNvSpPr>
          <p:nvPr>
            <p:ph type="tbl" sz="quarter" idx="65"/>
          </p:nvPr>
        </p:nvSpPr>
        <p:spPr/>
      </p:sp>
      <p:sp>
        <p:nvSpPr>
          <p:cNvPr id="8" name="Chart Placeholder 7"/>
          <p:cNvSpPr>
            <a:spLocks noGrp="1"/>
          </p:cNvSpPr>
          <p:nvPr>
            <p:ph type="chart" sz="quarter" idx="66"/>
          </p:nvPr>
        </p:nvSpPr>
        <p:spPr/>
      </p:sp>
      <p:sp>
        <p:nvSpPr>
          <p:cNvPr id="9" name="SmartArt Placeholder 8"/>
          <p:cNvSpPr>
            <a:spLocks noGrp="1"/>
          </p:cNvSpPr>
          <p:nvPr>
            <p:ph type="dgm" sz="quarter" idx="67"/>
          </p:nvPr>
        </p:nvSpPr>
        <p:spPr/>
      </p:sp>
      <p:sp>
        <p:nvSpPr>
          <p:cNvPr id="10" name="Picture Placeholder 9"/>
          <p:cNvSpPr>
            <a:spLocks noGrp="1"/>
          </p:cNvSpPr>
          <p:nvPr>
            <p:ph type="pic" sz="quarter" idx="68"/>
          </p:nvPr>
        </p:nvSpPr>
        <p:spPr/>
      </p:sp>
      <p:sp>
        <p:nvSpPr>
          <p:cNvPr id="11" name="ClipArt Placeholder 10"/>
          <p:cNvSpPr>
            <a:spLocks noGrp="1"/>
          </p:cNvSpPr>
          <p:nvPr>
            <p:ph type="clipArt" sz="quarter" idx="69"/>
          </p:nvPr>
        </p:nvSpPr>
        <p:spPr/>
      </p:sp>
      <p:sp>
        <p:nvSpPr>
          <p:cNvPr id="12" name="Text Placeholder 11"/>
          <p:cNvSpPr>
            <a:spLocks noGrp="1"/>
          </p:cNvSpPr>
          <p:nvPr>
            <p:ph type="body" sz="quarter" idx="7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7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7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7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7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75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76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77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78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79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8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3" name="Text Placeholder 22"/>
          <p:cNvSpPr>
            <a:spLocks noGrp="1"/>
          </p:cNvSpPr>
          <p:nvPr>
            <p:ph type="body" sz="quarter" idx="8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4" name="Text Placeholder 23"/>
          <p:cNvSpPr>
            <a:spLocks noGrp="1"/>
          </p:cNvSpPr>
          <p:nvPr>
            <p:ph type="body" sz="quarter" idx="8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8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6" name="Text Placeholder 25"/>
          <p:cNvSpPr>
            <a:spLocks noGrp="1"/>
          </p:cNvSpPr>
          <p:nvPr>
            <p:ph type="body" sz="quarter" idx="8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52"/>
          </p:nvPr>
        </p:nvSpPr>
        <p:spPr/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3" name="Line 7"/>
          <p:cNvSpPr>
            <a:spLocks noChangeShapeType="1"/>
          </p:cNvSpPr>
          <p:nvPr/>
        </p:nvSpPr>
        <p:spPr bwMode="auto">
          <a:xfrm flipV="1">
            <a:off x="19777075" y="6207125"/>
            <a:ext cx="0" cy="31975425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" name="Line 6"/>
          <p:cNvSpPr>
            <a:spLocks noChangeShapeType="1"/>
          </p:cNvSpPr>
          <p:nvPr/>
        </p:nvSpPr>
        <p:spPr bwMode="auto">
          <a:xfrm flipV="1">
            <a:off x="10621963" y="6207125"/>
            <a:ext cx="0" cy="31954788"/>
          </a:xfrm>
          <a:prstGeom prst="line">
            <a:avLst/>
          </a:prstGeom>
          <a:noFill/>
          <a:ln w="41" cap="flat">
            <a:solidFill>
              <a:srgbClr val="193E7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18596371" y="39262246"/>
            <a:ext cx="10437597" cy="2481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>
              <a:lnSpc>
                <a:spcPts val="3800"/>
              </a:lnSpc>
            </a:pPr>
            <a:r>
              <a:rPr lang="en-GB" sz="3800" b="0" i="0" u="none" strike="noStrike" kern="1200" baseline="30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This study/project is funded by/ supported by the National Institute for Health Research (NIHR) [name of NIHR programme (Grant Reference Number XXX)/name of part of the NIHR]. The views expressed are those of the author(s) and not necessarily those of the NIHR or the Department of Health and Social Care.</a:t>
            </a:r>
          </a:p>
        </p:txBody>
      </p:sp>
      <p:sp>
        <p:nvSpPr>
          <p:cNvPr id="34" name="Picture Placeholder 33"/>
          <p:cNvSpPr>
            <a:spLocks noGrp="1"/>
          </p:cNvSpPr>
          <p:nvPr>
            <p:ph type="pic" sz="quarter" idx="53"/>
          </p:nvPr>
        </p:nvSpPr>
        <p:spPr/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94E565A2-6C2A-44CC-9232-9A359011FC6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901" y="552556"/>
            <a:ext cx="9281272" cy="19587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236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128</Words>
  <Application>Microsoft Office PowerPoint</Application>
  <PresentationFormat>Custom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Kipper</dc:creator>
  <cp:lastModifiedBy>Patise, Anuchana</cp:lastModifiedBy>
  <cp:revision>73</cp:revision>
  <dcterms:created xsi:type="dcterms:W3CDTF">2019-02-11T16:36:52Z</dcterms:created>
  <dcterms:modified xsi:type="dcterms:W3CDTF">2022-06-15T15:59:03Z</dcterms:modified>
</cp:coreProperties>
</file>