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2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872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5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50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1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2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7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41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25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33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3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17F5A-4BAE-4864-98C4-4F2CA691004E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46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268772" y="6165304"/>
            <a:ext cx="856895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39752" y="6253862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study/project is funded by the National Institute for Health and Care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FC412C1E-0E75-490E-BCBD-AC04BB0EBC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53956"/>
            <a:ext cx="2843808" cy="694042"/>
          </a:xfrm>
          <a:prstGeom prst="rect">
            <a:avLst/>
          </a:prstGeom>
        </p:spPr>
      </p:pic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805DDA39-0A49-4E79-8C82-02DF803A52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20" y="6253862"/>
            <a:ext cx="1880408" cy="3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0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3859"/>
            <a:ext cx="8229600" cy="1143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4165923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88E409C9-981B-4934-B35A-7DF828B4DF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53956"/>
            <a:ext cx="2843808" cy="6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7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PowerPoint Presentation</vt:lpstr>
    </vt:vector>
  </TitlesOfParts>
  <Company>UHS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"patisa"</dc:creator>
  <cp:lastModifiedBy>Patise, Anuchana</cp:lastModifiedBy>
  <cp:revision>9</cp:revision>
  <dcterms:created xsi:type="dcterms:W3CDTF">2019-03-12T22:12:30Z</dcterms:created>
  <dcterms:modified xsi:type="dcterms:W3CDTF">2022-06-15T19:00:29Z</dcterms:modified>
</cp:coreProperties>
</file>