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>
        <p:scale>
          <a:sx n="120" d="100"/>
          <a:sy n="12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9" y="63540"/>
            <a:ext cx="2903289" cy="6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0" y="6284686"/>
            <a:ext cx="2791971" cy="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8" y="6283641"/>
            <a:ext cx="2903289" cy="6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0" y="79510"/>
            <a:ext cx="2791971" cy="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0" y="79213"/>
            <a:ext cx="2791971" cy="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0" y="81782"/>
            <a:ext cx="2791971" cy="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0" y="79213"/>
            <a:ext cx="2791971" cy="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0" y="79213"/>
            <a:ext cx="2791971" cy="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8" y="79574"/>
            <a:ext cx="2903289" cy="6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Patise, Anuchana</cp:lastModifiedBy>
  <cp:revision>22</cp:revision>
  <dcterms:created xsi:type="dcterms:W3CDTF">2019-02-08T10:07:24Z</dcterms:created>
  <dcterms:modified xsi:type="dcterms:W3CDTF">2019-02-27T08:42:30Z</dcterms:modified>
</cp:coreProperties>
</file>