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104" y="-369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49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893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0652" y="684531"/>
            <a:ext cx="1620203" cy="145618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046" y="684531"/>
            <a:ext cx="4700588" cy="145618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23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701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84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46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0461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3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611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06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28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794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3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5234" y="11743794"/>
            <a:ext cx="90318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832310" y="11899906"/>
            <a:ext cx="6768752" cy="806375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study/project is supported by the National Institute for Health </a:t>
            </a:r>
            <a:r>
              <a:rPr lang="en-GB" sz="11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Care Research 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1FD0C746-AB7C-4407-8720-EC4660C070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991" y="136104"/>
            <a:ext cx="2733129" cy="667030"/>
          </a:xfrm>
          <a:prstGeom prst="rect">
            <a:avLst/>
          </a:prstGeom>
        </p:spPr>
      </p:pic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067F360C-A1BC-4B60-8AAE-83F369590D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34" y="12001788"/>
            <a:ext cx="2448272" cy="43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61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63</Words>
  <Application>Microsoft Office PowerPoint</Application>
  <PresentationFormat>A3 Paper (297x420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Patise, Anuchana</dc:creator>
  <cp:lastModifiedBy>Patise, Anuchana</cp:lastModifiedBy>
  <cp:revision>5</cp:revision>
  <dcterms:created xsi:type="dcterms:W3CDTF">2019-04-12T09:42:54Z</dcterms:created>
  <dcterms:modified xsi:type="dcterms:W3CDTF">2022-06-15T19:02:32Z</dcterms:modified>
</cp:coreProperties>
</file>